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8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8" r:id="rId4"/>
    <p:sldId id="259" r:id="rId5"/>
    <p:sldId id="260" r:id="rId6"/>
    <p:sldId id="329" r:id="rId7"/>
    <p:sldId id="330" r:id="rId8"/>
    <p:sldId id="261" r:id="rId9"/>
    <p:sldId id="267" r:id="rId10"/>
    <p:sldId id="332" r:id="rId11"/>
    <p:sldId id="333" r:id="rId12"/>
    <p:sldId id="335" r:id="rId13"/>
    <p:sldId id="357" r:id="rId14"/>
    <p:sldId id="321" r:id="rId15"/>
    <p:sldId id="323" r:id="rId16"/>
    <p:sldId id="322" r:id="rId17"/>
    <p:sldId id="324" r:id="rId18"/>
    <p:sldId id="268" r:id="rId19"/>
    <p:sldId id="270" r:id="rId20"/>
    <p:sldId id="271" r:id="rId21"/>
    <p:sldId id="272" r:id="rId22"/>
    <p:sldId id="273" r:id="rId23"/>
    <p:sldId id="325" r:id="rId24"/>
    <p:sldId id="326" r:id="rId25"/>
    <p:sldId id="327" r:id="rId26"/>
    <p:sldId id="328" r:id="rId27"/>
    <p:sldId id="369" r:id="rId28"/>
    <p:sldId id="370" r:id="rId29"/>
    <p:sldId id="372" r:id="rId30"/>
    <p:sldId id="373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37" r:id="rId39"/>
    <p:sldId id="339" r:id="rId40"/>
    <p:sldId id="338" r:id="rId41"/>
    <p:sldId id="340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4" r:id="rId50"/>
    <p:sldId id="375" r:id="rId51"/>
    <p:sldId id="376" r:id="rId52"/>
    <p:sldId id="377" r:id="rId53"/>
    <p:sldId id="378" r:id="rId54"/>
    <p:sldId id="379" r:id="rId55"/>
    <p:sldId id="380" r:id="rId56"/>
    <p:sldId id="381" r:id="rId57"/>
    <p:sldId id="374" r:id="rId58"/>
    <p:sldId id="400" r:id="rId59"/>
    <p:sldId id="391" r:id="rId60"/>
    <p:sldId id="382" r:id="rId61"/>
    <p:sldId id="383" r:id="rId62"/>
    <p:sldId id="384" r:id="rId63"/>
    <p:sldId id="385" r:id="rId64"/>
    <p:sldId id="386" r:id="rId65"/>
    <p:sldId id="387" r:id="rId66"/>
    <p:sldId id="388" r:id="rId67"/>
    <p:sldId id="389" r:id="rId68"/>
    <p:sldId id="390" r:id="rId69"/>
    <p:sldId id="356" r:id="rId70"/>
    <p:sldId id="344" r:id="rId71"/>
    <p:sldId id="346" r:id="rId72"/>
    <p:sldId id="345" r:id="rId73"/>
    <p:sldId id="347" r:id="rId74"/>
    <p:sldId id="348" r:id="rId75"/>
    <p:sldId id="349" r:id="rId76"/>
    <p:sldId id="350" r:id="rId77"/>
    <p:sldId id="351" r:id="rId78"/>
    <p:sldId id="352" r:id="rId79"/>
    <p:sldId id="399" r:id="rId80"/>
    <p:sldId id="401" r:id="rId81"/>
    <p:sldId id="307" r:id="rId82"/>
    <p:sldId id="353" r:id="rId83"/>
    <p:sldId id="308" r:id="rId84"/>
    <p:sldId id="275" r:id="rId85"/>
    <p:sldId id="276" r:id="rId86"/>
    <p:sldId id="277" r:id="rId87"/>
    <p:sldId id="278" r:id="rId88"/>
    <p:sldId id="279" r:id="rId89"/>
    <p:sldId id="354" r:id="rId90"/>
    <p:sldId id="284" r:id="rId91"/>
    <p:sldId id="358" r:id="rId92"/>
    <p:sldId id="359" r:id="rId93"/>
    <p:sldId id="285" r:id="rId94"/>
    <p:sldId id="402" r:id="rId95"/>
    <p:sldId id="403" r:id="rId96"/>
    <p:sldId id="395" r:id="rId97"/>
    <p:sldId id="396" r:id="rId98"/>
    <p:sldId id="274" r:id="rId99"/>
    <p:sldId id="397" r:id="rId100"/>
    <p:sldId id="398" r:id="rId101"/>
  </p:sldIdLst>
  <p:sldSz cx="12192000" cy="6858000"/>
  <p:notesSz cx="6858000" cy="9144000"/>
  <p:embeddedFontLst>
    <p:embeddedFont>
      <p:font typeface="Calibri" panose="020F0502020204030204" pitchFamily="34" charset="0"/>
      <p:regular r:id="rId103"/>
      <p:bold r:id="rId104"/>
      <p:italic r:id="rId105"/>
      <p:boldItalic r:id="rId106"/>
    </p:embeddedFont>
    <p:embeddedFont>
      <p:font typeface="Calibri Light" panose="020F0302020204030204" pitchFamily="34" charset="0"/>
      <p:regular r:id="rId107"/>
      <p:italic r:id="rId108"/>
    </p:embeddedFont>
    <p:embeddedFont>
      <p:font typeface="Cambria Math" panose="02040503050406030204" pitchFamily="18" charset="0"/>
      <p:regular r:id="rId10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7DF1"/>
    <a:srgbClr val="FF89F8"/>
    <a:srgbClr val="FF9E2F"/>
    <a:srgbClr val="9F0DFF"/>
    <a:srgbClr val="65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5" autoAdjust="0"/>
    <p:restoredTop sz="91613"/>
  </p:normalViewPr>
  <p:slideViewPr>
    <p:cSldViewPr snapToGrid="0">
      <p:cViewPr varScale="1">
        <p:scale>
          <a:sx n="119" d="100"/>
          <a:sy n="119" d="100"/>
        </p:scale>
        <p:origin x="42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font" Target="fonts/font5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.fntdata"/><Relationship Id="rId108" Type="http://schemas.openxmlformats.org/officeDocument/2006/relationships/font" Target="fonts/font6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7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04-01T18:01:25.27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7805 2083 37 0,'0'0'188'0,"-4"0"2"16,2 0-14-16,2-2-18 0,-4 1-22 15,4-1-24-15,-2-1-22 0,2 0-16 0,-4 0-10 16,4 0-10-16,-4 2-10 0,2-3-8 15,2 1-8-15,-4 2 0 0,4-2 0 16,0 0 1-16,-2 1 9 0,-3 1 3 0,5-1 10 16,-4 1 3-16,4 1 5 15,0-2 10-15,-2 2 5 0,-2 0 3 0,4 0 1 16,-6 0 0-16,2 0-2 0,-2 0-6 16,-1 0-4-16,-3 0 0 0,0 0 1 15,-1 0-6-15,-1 0-2 0,2 0-6 0,-7 0-5 16,7-2-12-16,-7 2-8 0,5-2-5 15,-3 2-6-15,-1 0-1 0,-1 0-1 0,-3 0 9 16,3 0 5-16,-2 0 9 0,-1 2 9 16,-1-2 10-16,-2 0 3 0,3 0-1 15,-3 0-4-15,2 0-7 0,-2 2-5 16,-3-2-7-16,3 2-6 0,-4-1-5 0,-4 2-1 16,2 3-3-16,2-1-7 0,-6 3-3 15,0 2-2-15,0 1-1 0,-4 1-5 16,0 4-3-16,-1-2 0 0,-1 3 0 15,0-2-3-15,2 2 2 0,-1-3 3 0,-1 1 4 16,6 0 2-16,0-3 12 0,0-1-6 16,2 0 2-16,2-1-3 0,-2 0-6 15,4-1-1-15,0-1-7 0,0-2 2 0,-2 1 3 16,7 0 4-16,-3-1-1 0,2 1 2 16,-4 0 0-16,7-1 0 0,-3 1 2 15,6 1-3-15,-3-2 1 0,1 3 1 16,2 1-2-16,-3-1-1 0,3 2 0 0,1 1-1 15,1-1-1-15,3 0 1 0,-5 0-3 16,7-1 2-16,-2 0 0 0,-3 1-2 16,5 0 0-16,-7-2-1 0,7 2-1 15,-3 0-2-15,3-1 1 0,-2 2-2 0,-3-2 2 16,5 2-1-16,-7 0 1 0,7 1 0 16,-2 0 0-16,1 0 0 0,1 2-2 15,-2 0 2-15,1 1-3 0,1 2 0 16,4 2 2-16,-5 0 1 0,5 1-1 0,0 5 1 15,-4-2-3-15,6 3-1 0,-3-2-1 16,3 1-1-16,2-2-1 0,-2 1 0 16,2-2 0-16,2-1 0 0,0 1-2 0,0-1 1 15,2 0 2-15,2-2 0 0,2 1 4 16,1 1 3-16,3-1 4 0,0 1-2 16,7 2 3-16,-1 0 1 0,1-1-3 15,-1 1 0-15,7 2-2 0,2-2 0 16,-2 2 0-16,3-1-4 0,1 0 1 15,2-1-2-15,-2-1-2 0,4 1-4 0,-2-2 1 16,4 0 0-16,2 0 3 16,0-5 1-16,3 2 6 0,-1-2 3 0,-2-1 6 15,6 0-1-15,-1-4-1 0,3 2 1 16,-4 0-4-16,9-2 1 0,-5 0-4 16,1-1-3-16,3 3-3 0,-1-3 0 15,-3 0-4-15,5-1 0 0,-3 0-2 16,-1-2-3-16,-1 1-1 0,0 0 3 0,-3-1 2 15,1-1 6-15,-2 2 2 0,5-2 6 16,-7-1 8-16,2 1 0 0,-2-1 1 16,7-1 1-16,-5 1 1 0,2-2-2 15,-1 1-2-15,3-2-3 0,0 1-3 16,1-2-2-16,-1 0-3 0,1-1-2 16,-1 1-5-16,3-2 0 0,-3 0-1 15,5 0 0-15,-3 0 4 0,3 0 4 16,-1 0 6-16,3-2 7 0,-5 1 10 0,7-1 3 15,0 0 2-15,-1-1 2 0,1 2-4 16,2-2 0-16,-1-2-3 0,-3 1-2 16,4 0-2-16,-5 0-7 0,1-1-3 15,-2-1-4-15,1 1-5 0,1-1 0 16,-3-1-2-16,-1 0 7 0,1 1 0 16,-3-1 6-16,3 0 1 0,-1-1 0 0,1-1 0 15,-1 1-4-15,1 2-4 0,-3-3 2 16,1 4-5-16,-1-1-1 0,-7-2-4 15,2 4-1-15,-2-1-3 0,0 2 0 16,-3 0-2-16,-1 0 1 0,0 0-2 16,0 1 0-16,-2 1 0 0,2 1 3 0,-2-2 4 15,-2 0 1-15,-2 1 3 0,0-1 5 16,2 1 0-16,-3-1 0 0,1 1 1 16,-4-1 0-16,4-1 1 0,0 0-4 15,0 2 2-15,-1-2-2 0,1-2-1 16,0 0-3-16,6-1 2 0,-6 2-1 15,6-3-2-15,-6 0 0 0,2 1-2 16,-2-1 1-16,0 3-1 0,0-2 1 16,-5 1-2-16,3 1 0 0,-6 2 0 0,1 2-1 15,1-2 1-15,-4 2-2 0,-1-1 0 16,1 1 1-16,-1 0-2 0,1-3 0 16,-1 1 1-16,1 1-1 0,-1 1-1 15,1-2 0-15,0 1 1 0,3 1 1 16,-3 0 3-16,-1 0 2 0,5 1 2 15,-5 1 1-15,1 4 1 0,4-2 0 16,-5 3-9-16,1-1-12 0,-5 2-8 0,3 1-11 16,-3 0-10-16,5-1-4 0,-3-1 2 15,3-1 5-15,-1-1 6 0,1-2 8 16,-1-1 5-16,5-2 5 0,-3 0 5 16,3-2 3-16,0-1 1 0,-3 0 3 15,3 0 0-15,-4-3 3 0,3 3 5 16,-3 0-2-16,-1-2 1 0,1 2-1 15,-5-3-1-15,5 3-2 0,-7-2-5 0,7-3 0 16,-3 1 2-16,-1-4-2 0,3-1-2 16,-1-4-3-16,-3 1-3 0,5-3-6 15,-1-1-2-15,-1 0 2 0,-3-1 0 16,2-2 1-16,-1 0 5 0,-3-1 3 16,3 2 3-16,-3-1 0 0,0 1 0 15,1-1 1-15,1 1 1 0,-2 1-2 16,1 0 0-16,1-1 0 0,3 2 1 0,-3 1 4 15,-2-2 0-15,1 0 6 0,1-1-1 16,-2 1 4-16,1-2 1 0,-1-2 1 16,-4 2 0-16,5-3 0 0,-5 1 0 0,-2-1 2 15,2 0-3-15,-6 1 3 0,4-2 2 16,-4-1 9-16,0 1 6 0,-4-2 7 16,4-3 4-16,-6 1 3 0,2 0-1 15,-2 0-4-15,-1 1 1 0,3 0-3 0,-6 1 5 16,4 2 0-16,-1-2 7 0,-3 3 2 15,0 1 2-15,-1 1 2 0,-1 1-2 16,2 0 3-16,-1 2 0 0,-1 0 1 16,-2 0-2-16,-3 1 3 0,0 3-2 0,1-3 0 15,-7 1-2-15,2 2 1 0,3-1-7 16,-7-1-4-16,2 2-4 0,-4 1-5 16,1-1-6-16,-1 0-4 0,-2 3-1 0,-2-1-2 15,4 0-1-15,-6 0 1 0,4 2-1 16,-2 0-1-16,-2-1 1 0,4 4-1 0,-6 0-2 15,6-2-1-15,-4 2-3 0,2 0 0 16,-2 1-3-16,4 0 4 0,-2 2-1 16,-2 0 2-16,2 1-2 0,2-1 1 15,-4 3 1-15,2-1-3 0,-2 2 0 0,4 2 0 16,-4 0 2-16,1 0-5 0,-1 0 0 16,0 0-2-16,2 0-2 0,2 0 0 15,-2 0-1-15,5 0-1 0,-3 0-1 16,2 0-2-16,4 0 2 0,-2-2 1 0,2 1-4 15,1-1 3-15,1 0-2 0,0-2 2 16,3 1 0-16,1-1-2 0,1 1 4 16,-5 1-3-16,4-4 0 0,1 2 1 0,-1 1-2 15,1-2 0-15,-5 1 2 0,5 0 3 16,-5 0 3-16,-2 1 2 0,3-2 2 16,-3 2 2-16,0 0-1 0,-2-1 2 15,3 0-3-15,-1 1 0 0,2 2-3 0,-6-3-8 16,5 2 3-16,1 0 2 0,-2 0 1 15,-4 0 0-15,4 0-2 0,-3 0 12 16,3 1-7-16,-4 1-3 0,0-2-1 16,0 2-1-16,0-1 0 0,1 1-2 0,3 0 0 15,-4 0 1-15,4 0-2 0,-2 0-1 16,3 0 0-16,1-2 1 0,2-1-2 16,-1 1 1-16,-3-1-1 0,2-1-1 15,1 1-2-15,1 0 0 0,-2-1 2 0,-1 0 1 16,1 1 5-16,-2-2 2 0,0 1 3 15,-1 1 5-15,1-2 0 0,-4 3-1 16,0 2 0-16,0 2 0 0,0-1-2 0,3 4 1 16,-3 0-1-16,0 2-3 0,0-1 0 15,0 2-1-15,0 0-1 0,5-2-1 16,-5-1-1-16,6 0 0 0,-2 2-1 0,0-2-1 16,3-1 2-16,-3 0 0 0,2 0-2 15,-1-1 1-15,1 0 0 0,-2-1-1 16,3 1-3-16,-1 2 0 0,-2-1-2 0,0 2 1 15,3 1-2-15,-3 2-1 0,2-2-2 16,-1 4 1-16,1-2 1 0,-2 1 0 16,3-1 3-16,3 1 3 0,-4-3 1 15,3-1 4-15,3 1 1 0,-3-1 2 0,1-3-1 16,1-1 1-16,-3 0 1 0,7-2-1 16,-5 0 2-16,0 0-2 0,3 0 1 15,2 0 1-15,-5-2-3 0,3 2-1 16,1-1 3-16,1 0-3 0,-3-1 1 0,5 1-2 15,-2-2 2-15,1 3-2 0,-1-2-3 16,2 1 0-16,-1 1 0 0,1-2 1 16,-3 1 0-16,3-1 1 0,-4 0 0 0,1-1 1 15,3 2-1-15,0-1 1 0,-3 1 1 16,-1-1-2-16,1-2 1 0,-3 2-1 16,1 1-1-16,-1 1 0 0,3-2-3 15,-3 4 2-15,-1-1-6 0,1 2-24 0,-1 2-52 16,3-1-88-16,1 3-134 0,3 2-139 15,10-2-132-15,2 3-112 0,8-1-25 16,1-3 52-16,-1-9 115 0,-10-11 126 16</inkml:trace>
  <inkml:trace contextRef="#ctx0" brushRef="#br1" timeOffset="8307.03">7735 1406 28 0,'0'-2'75'0,"0"0"15"0,0 2 10 16,4-1 5-16,-4 1-6 0,0 0-10 0,0 0-12 15,0 0-13-15,0 0-14 0,0 0-13 16,0 0-11-16,0 0-9 0,0 0-3 16,0 0-2-16,0 1 2 0,2-1 5 15,3 2 5-15,-5 0 10 0,0 0 10 0,4 2 9 16,-4-3 13-16,2 2 6 0,-2 0 6 16,0 2 0-16,0-1-5 0,0 2-10 15,0-1-12-15,0 0-12 0,0 3-10 0,0-3-12 16,0 3-5-16,0 1-7 0,0 0 2 15,0 2-3-15,0 0 1 0,0 3 1 16,0 2 0-16,0 1 1 0,0 3-2 16,0 5-1-16,-6-1-1 0,6 4-2 0,-7 3 0 15,3 0-1-15,2 2-1 0,-2-1 0 16,-2 0 1-16,2-2 0 0,4-1 0 16,-2-3-1-16,2-1-1 0,0-4-2 15,0 1 3-15,0-4-2 0,2 0 0 0,-2 0-1 16,0-2 4-16,0 2-2 0,0 2-1 15,0 0-2-15,-2 2-2 0,-3-1-1 16,5 3 1-16,-4 0 4 0,4 0 1 0,-2-1 2 16,-2-3 3-16,4 1 4 0,-4-2-3 15,4-1 1-15,0-2 0 0,0 1-1 16,4-4-2-16,-4 0 1 0,0 1-1 16,4-2-1-16,-2-1-1 0,-2 1 0 0,4-1 1 15,1 0 1-15,-3 0 0 0,-2 0 1 16,4 2 1-16,2-2-2 0,-2 0 0 15,-2 2-1-15,2-1 0 0,3 0 0 16,-3 4 0-16,-2-2 0 0,2 4 1 0,2 0-2 16,-2-1 0-16,-2 2 0 0,2 1 0 15,-4 0 0-15,5 0 0 0,-3-2-2 16,2-1 1-16,-4 1 0 0,2-3 1 16,2 2 0-16,-4 0-2 0,4-3 1 0,-4 3 0 15,2-3-2-15,-2 3-1 0,4-1 0 16,-2 1-1-16,2 2 0 0,-4-2-1 15,5 2 1-15,-3-1 1 0,2 2-4 0,-4-2 1 16,4 2 3-16,-2 0 0 0,2 0 3 16,-2 1 1-16,2-1 3 0,-4 0 2 15,7 0-1-15,-7-2 1 0,4 0-1 16,-2 0 1-16,2 1-2 0,-4-1 1 16,0 0-1-16,4 0-1 0,-4 2 1 0,0-2-2 15,0 2 3-15,0 0-1 16,-4 0 0-16,4-1 1 0,0 4-3 0,0-2 1 15,-4 1 0-15,2 1-1 0,2 0-2 16,0-2 1-16,0 1 0 0,0-2 0 16,-4 0-1-16,4 1-2 0,0-1 3 15,0-3-2-15,0 0-1 0,4 0-1 16,-4 0 1-16,0-2 0 0,0-2 0 16,2 0 2-16,2 2-1 0,-4-5-1 0,0 3 0 15,0-2 1-15,0 0 0 0,0-1-3 16,0 0 4-16,0-1-2 0,0 0 1 15,4-3 2-15,-4-1-1 0,0 1 1 16,2-3-2-16,-2 0 2 0,0 0 0 16,0-1-1-16,0-1 1 0,0 1-2 15,0-1 4-15,0-1-1 0,0 2 1 16,0-2 4-16,0 0 13 0,0 0 16 0,0 0 19 16,0 0 20-16,0 0 24 0,0 0 20 15,0 0 9-15,0 0 4 0,0 0-9 16,0-2-12-16,0 1-16 0,0-1-19 15,0 2-19-15,0-1-18 0,0 1-8 16,0-2-9-16,0 2-9 0,0 0-6 16,0 0-5-16,0 0-2 0,0 0-1 15,4 0 0-15,-4 0 0 0,4 0-1 16,-2 0 3-16,5 0 0 0,-7 0-2 0,4 0 0 16,2 0 0-16,-2 0 2 0,-2 0-1 15,2 0 1-15,2 2 0 0,-1-2-1 16,-3 0 0-16,6 1-1 0,-6-1 2 15,2 0-1-15,0 0 2 0,-2 0 6 16,2 0 0-16,-1 0 4 0,1 0 2 0,-4 0 7 16,4 0 2-16,-2 0 0 15,2 0 1-15,-4 0-3 0,6 0 0 0,-6 0-3 16,6-1-5-16,-1 1-1 0,1-2-4 16,-2-1-1-16,2 3-3 0,0-3 1 15,-2 3-1-15,3-2-3 0,-1 2 0 16,0-1 0-16,2 1 0 0,-2 0-3 15,1 0-1-15,3 1 1 0,0-1 2 16,1 0-4-16,-3 2 3 0,6-2-1 16,-1-2 2-16,1 1 2 0,3-2 2 0,-1 0 2 15,-3 0-1-15,1-1 5 0,3 0-2 16,-1 1 0-16,-3-2 0 0,1 2-1 16,3 2 0-16,-7-3-3 0,2 2 0 15,5 1 1-15,-7 0-1 0,7-1 0 16,-7 2-3-16,7-1 3 0,-7 1 2 15,7 0-1-15,-7-2 0 0,7 2 0 0,-5-3 0 16,2 2 2-16,-1-1-6 0,3 2 2 16,-1-1 0-16,-3 1-1 0,3 0 1 15,-3-2 0-15,-2 2 4 0,3 0-3 16,1-2-1-16,-1 0-1 0,1 0 0 16,-1 0 2-16,3-1-1 0,-1-1 0 15,-3-1 0-15,4-1-2 0,-1-1 0 16,-3 1 0-16,3-1 0 0,-3 2 0 0,-1-1-2 15,1 3 0-15,-2-1 0 0,1 0-1 16,-1 2 0-16,2-1-1 0,-1 1 2 16,-1 2-2-16,2-2 1 0,3 0-1 15,-3-1 2-15,5 1 1 0,-3-1 0 16,-1-1-4-16,3 0-1 0,5-2-1 16,-5 2 0-16,7-3-2 0,-2 0 3 0,2 2 3 15,-3-1 4-15,3 1 2 0,4-2 4 16,0 2 2-16,0-1 2 0,0-2-2 15,-1 4 0-15,3-1 0 0,2-1 5 16,-2 0-6-16,2 3-2 0,2-2-1 16,-4 0-3-16,2-1-2 0,2 2-5 15,-6 1 1-15,4-3 0 0,-6 2 1 16,2-2 0-16,0 2-1 0,0 0 0 16,-5 1-2-16,5 0 4 0,-6 2-4 0,0-2 2 15,-3 1-2-15,3 1-1 0,2 1 0 16,-3 0 1-16,-3-2-1 0,4 2 1 15,-3-1 1-15,3-1 2 0,-5 0 2 16,1-1 2-16,4-1 2 0,-5-1 4 16,1 1 0-16,-1-2-1 0,1 2-2 15,-1-2 0-15,1 2 0 0,-1 0-1 16,1 0 0-16,-3 2 0 0,-1 1 1 0,3-1 0 16,-1 2 1-16,-3 0-3 0,5-2 3 15,-3 2-4-15,-1 0 2 0,3 0-2 16,-1-2-2-16,-3 2-1 0,5 0 2 15,-3-2 0-15,-2 2 0 0,5 0 0 16,-3 0 2-16,3 0-1 0,-5 0-1 0,5 0 0 16,-1 0 0-16,1 0 0 0,4-2 0 15,-5-1 0-15,7-1 0 0,-2 2-1 16,-1-1-1-16,-1 1 1 0,1 0-1 16,3 0-2-16,-2 2-5 0,2 0 2 15,-3 2 1-15,7 0-1 0,-4 0-3 16,4-1 2-16,0 2 8 0,2 0 0 15,2-1 2-15,-5 0 7 0,8-1 3 16,-3-2 3-16,2-1 1 0,0-3 1 0,4 1-3 16,-2-4-3-16,2 3-2 0,3-2-1 15,-7-1-3-15,4 3-1 0,-4 2-1 16,0 1 2-16,-2 1-3 0,0 1-2 16,-6 3 0-16,2-1-2 0,-3-1-1 15,-1 1-1-15,0 1 3 0,-2-1-1 16,1 0-1-16,-5 0 1 0,4-2 0 15,-5 0-2-15,5 0 0 0,-5 0 1 0,3 0 0 16,-5-2-2-16,-1 2 3 0,3-2-3 16,-5 0 0-16,3 2 2 0,-1 0 2 15,-3 0 1-15,2 2 1 0,-1 0 3 16,-1 0 2-16,0 1-2 0,3 0 0 16,-5 0 1-16,0-1-2 0,-4 0 0 15,3-1-2-15,-3-1 3 0,2 2-4 0,-6-2 2 16,4 0 0-16,-2 0 0 0,-2-2 1 15,4 2 2-15,-4-1 1 0,0-1-1 16,0-3 4-16,0 1-2 0,0-4-1 16,0 2-2-16,-4 0-1 0,4-2-2 15,0 0-1-15,-2 2 0 0,2-3 0 16,-4 1 0-16,4-1 0 0,0 0 0 0,0-1-3 16,0-2 1-16,0 0-1 15,0 1 0-15,0-1 0 0,4-2-2 0,-4 1 3 16,2 0 0-16,-2-1-2 0,0 1 0 15,0-2 1-15,0 3-1 0,-2-3-1 16,2-2-2-16,0 1 2 0,-4-2 4 16,4 0 1-16,0-4 3 0,0 1 3 15,0-5 2-15,4 1 0 0,-2-2-2 0,-2 0 3 16,4-2-2-16,-4-2 1 0,6-2-2 16,-1-1 1-16,-3-1 0 0,-2 0-1 15,4-2-3-15,-4 3-3 0,0-4 0 0,0 3-3 16,0 1 0-16,0 2-4 0,0 1 3 15,-4 2-3-15,4 1 0 0,0 5-1 16,-7-1 1-16,7 2 0 0,-6 2 1 16,6 2 1-16,-4-1 0 0,-2 4 0 15,0 1 1-15,2 2 1 0,-3 0-1 0,1 1-2 16,-4 0 0-16,6 2-7 0,-3-2 5 16,1 0 5-16,0-1 3 0,-2-2 2 15,6 0 1-15,-2-4 11 0,-3 2-3 0,7-1-3 16,-4-1 0-16,4-1 0 0,0 0 0 15,0 1-4-15,0-1 2 0,0 1-4 16,0 0 2-16,0-1-4 0,4 1 2 0,-4-1-1 16,5 4 2-16,-3-3-1 0,-2 3 2 15,0 0-2-15,0 2-1 0,0 1 0 16,0 1-1-16,0 2 0 0,0-1 0 0,-2 0 0 16,-3 2 0-16,5-4-2 0,0 1-2 15,0-1 0-15,0-1 0 0,0-1-2 16,0 1 4-16,0 0 0 0,0 1 0 15,0 3 2-15,0-2 0 0,0 5 0 0,-4-2 0 16,4 4 0-16,0 0 3 0,0-1 0 16,0 3 0-16,-2 0-2 0,2 0 1 15,-4 0-1-15,4 0 2 0,0 0 1 0,-4 2 0 16,2-1-2-16,-2 1 0 0,4-2-1 16,-2 2 3-16,-2 0-4 0,-1 2 1 15,3-2 1-15,-2 1 1 0,-2 1-2 16,6 0-1-16,-4-2 2 0,2 2-1 0,-2 0 0 15,-3 0 0-15,7-2 0 0,-4 1 0 16,-2-1 2-16,2 1 0 0,2-1 0 16,-4 0 1-16,2 0 0 0,-3 0 0 15,1 0-2-15,-2 0 0 0,2 0 3 0,0 1-3 16,-1-1 1-16,-3 2 0 0,6 0-2 16,-6-2 1-16,3 2-1 0,1-2 1 15,0 2-1-15,-4-2 3 0,3 0 1 0,-1 0-1 16,0 0-2-16,0 0 1 0,-1 0-1 15,-1 0 0-15,0 0-3 0,-5 0 1 16,3 1 1-16,1-1 1 0,-1 0 0 16,-2 2-2-16,1-2 1 0,-1 0 0 0,1 1 1 15,-1-1-1-15,-3 0-1 0,5 0 2 16,-3 0 0-16,3 0-2 0,0-1 0 16,1 1 0-16,-3 0 0 0,3-2-2 15,3 1 2-15,0-1-1 0,-4 0 0 0,5 2 1 16,-3 0 0-16,0-2-1 0,3 2-1 15,-3 0 0-15,4 0 0 0,-4-2 2 16,-1 2 0-16,1 2-1 0,0-2-2 0,3 2 0 16,-3 0 1-16,-2 0-3 0,1-2 4 15,1 1 0-15,0-1 1 0,-1 2-3 16,-1-2 1-16,2 0-1 0,-1 1-1 16,-1-1-1-16,1 0 2 0,1 0-2 0,-2 0 0 15,1 0-1-15,1 0 3 0,0 0-2 16,-3 0 0-16,3 0 1 0,0 0 0 15,-1 0 0-15,1 0-1 0,2 0 2 16,-3 0 3-16,1 0 0 0,0 0 0 0,-3 5 4 16,3-4 0-16,-5 1-1 0,3 2 2 15,2 0-1-15,-3 0 1 0,-1 2-1 0,4 0-3 16,-3-1 2-16,3 0 1 0,-3 1 0 16,-1-2 1-16,4 3-2 0,-3-1 3 15,-1-2-2-15,1 1-2 0,1-2 1 16,2 2-1-16,-5-4 1 0,3 4-2 0,1-4 1 15,1 1 2-15,-2-1-1 0,-3-1 2 16,5 2-4-16,-3-2 1 0,3 0-1 16,0 0-1-16,-1 0 0 0,-1 0-1 15,2 0 1-15,-1-2 1 0,1 2-1 0,2-1 0 16,-3-1 0-16,-3 1 0 0,6 1 0 16,-3-2-1-16,-3-1-1 0,4 2 2 15,-3-2 0-15,3 1 0 0,-1 1 0 0,-1-3-1 16,-2 2 0-16,5 0-1 0,-5-1 0 15,4-2 1-15,-3 2-1 0,-1 0 0 16,1-2 2-16,3 2-3 0,-3-3 3 16,-1 3-3-16,2-2 0 0,-3 2-1 0,3-1 1 15,-3-1 1-15,3 4 5 0,-5-2 7 16,3-1 3-16,1 2 3 0,-1 0 3 16,2 2 0-16,-5-3-1 0,5 1-5 15,-3-2-3-15,3 2 2 0,-3-1-1 0,5-1-4 16,-7 1 1-16,5 1-2 0,-2-2 2 15,1 0-2-15,-3 1 0 0,1-1 2 16,-1 1-2-16,3 0 1 0,-3 0 1 0,1 1-1 16,-1-2-1-16,-1 3 2 0,1-1 0 15,-1 0 2-15,1 1-1 0,-1 1 0 16,0 0 1-16,1-2 1 0,-1 1 1 16,3-1 0-16,-3 1 0 0,1-1-2 0,-1-2 1 15,1 2-3-15,-1-1 1 0,1-2-2 16,-1 2-4-16,1-2 2 0,-1-1 0 15,3 2 8-15,-3-1 5 0,-2 2 11 16,3-3 3-16,-3 3 5 0,1-2 4 0,3 2 0 16,-1-2-2-16,-3 1 4 0,-2 1 3 15,5 0 3-15,-5-2 5 0,5 0-2 16,-5-1-4-16,2 0-3 0,-1 0-3 16,3-2 0-16,-3 2-8 0,-3-2 1 0,0-2 1 15,0 0-4-15,-1 0-2 0,5 0-1 16,-6 0-1-16,6-1-2 0,-1 3-1 15,-1 0-4-15,3 1-4 0,-3-1-3 0,4 1-4 16,-3 2-2-16,3-1-2 0,-4 1 1 16,5 1 1-16,-3 1-1 0,-1 0 1 15,3 0-1-15,-4 1 2 0,5-2-3 16,-1 2 0-16,1 1-6 0,-5-2 2 0,5 1-4 16,-3 0 0-16,-2 1-1 0,1 0 0 15,3-1 3-15,-1 2 0 0,-3-2-1 16,4 0-2-16,-3 0 2 0,3 0-1 0,1 1-2 15,-1-1 1-15,1 1 1 0,-1-3 0 16,0 3 0-16,3-2 0 0,-3 0 0 0,5 0 0 16,-2 0-1-16,-3 1-1 0,0-1 4 15,1 0-3-15,4 1-1 0,-3-1-1 0,-1 2 2 16,-1-2-1-16,5 1 3 0,-5 2 1 16,1-1 1-16,1 1 3 0,-1 0-1 15,-1 0 3-15,-4 0-3 0,9 1-8 0,-5-1 3 16,3 2 2-16,-3-2 0 0,5 3 1 15,-3-3 1-15,3 0 7 0,-2 1-2 0,1 1-3 16,1-2 1-16,-3 1-3 0,3 1 1 16,-3-1-1-16,3 1-3 0,-2 0 0 15,1 1-3-15,-1-2 3 0,1 1-1 0,1 1 0 16,-3-2 2-16,-1 1 1 0,4 1 0 16,-3-3-1-16,-1 1 0 0,3 1 0 0,-1-2 0 15,-3-2 1-15,5 2-1 0,-3-1 1 16,3-1 0-16,-3 1-1 0,3 1 0 0,2-2 0 15,-3 1 0-15,3-2-1 0,0 3-1 16,-1-2 2-16,5 1-5 0,-4 1-6 16,3 1-8-16,1-1-35 0,-2 2-82 0,6 1-114 15,-6 0-133-15,6 0-154 0,-3 0-145 16,-1-3-47-16,2-6 37 0,-2-6 91 0,0-12 123 16</inkml:trace>
  <inkml:trace contextRef="#ctx0" brushRef="#br1" timeOffset="21349.26">14900 3787 18 0,'-4'0'30'0,"4"0"-10"0,0 0-11 15,0 0-4-15,0 0-2 0,0 0-1 16,4 0-5-16,-4 2-3 0,0 0 2 15,0 0-1-15,0 0-1 0,0-1 3 0,-4 2 1 16,4 2 1-16,0-2 1 16,-4-2 0-16,4 2 1 0,0-1 4 0,-3 0 3 15,3-1 8-15,-4 1 9 0,4-2 6 16,0 1 5-16,-2-1 3 0,-2 2 10 16,4-2-8-16,0 0-6 0,-4 3-6 15,4-2-3-15,0 1-1 0,-2-1-5 16,2 2 13-16,-4 1 9 0,4-3 13 15,0 2 2-15,-4-1 3 0,4 1-2 0,-2-2-13 16,2 1-5-16,0-1-3 0,0 1-2 16,0-2 4-16,0 1 3 0,0 1 5 15,0 0 0-15,0-1 2 0,-5-1 8 16,5 2 1-16,0-2 7 0,0 0 2 16,0 1 2-16,0-1 0 0,0 2-6 15,0-2-5-15,5 0-4 0,-5 1-6 16,0-1-1-16,0 3 7 0,0-3 11 0,2 0 12 15,2 0 12-15,-4 0 16 0,0 0 4 16,4 0 3-16,-2-3-1 0,-2 3-8 16,4-1-12-16,0 1-12 0,-2-2-8 15,5 1-8-15,-3-1 1 0,2-1 0 16,0-2 5-16,2 2 5 0,1-4-1 16,1-2-5-16,6-1-9 0,-1-1-10 0,-3-2-9 15,9-3-12-15,-4-1-4 0,3-1-5 16,-1-3-2-16,2-2 4 0,1 0-2 15,-1-3-5-15,2 1-3 0,-7 0-3 16,5 3-4-16,-9 4-8 0,3 2 0 16,-5 3 4-16,-4 4 0 0,0 1 4 15,-1 2 2-15,-3 3 0 0,2 0 0 16,-4 1-1-16,0 2-3 0,4 2-1 16,-4 1-1-16,0 0 1 0,2 2 0 0,-2 0 0 15,-2 1 2-15,2 3-2 16,-4 2 2-16,0 1 2 0,2 2 1 0,-5 3 0 15,-1 3 0-15,2 0 3 0,-4 1-5 16,3 4-5-16,-3 1-4 0,0 0-1 16,4 2-2-16,-5 2-9 0,-1-1 0 15,1 2 6-15,1 0 3 0,0-2 2 0,2 3 5 16,-1-6 5-16,3 4 0 0,-4-5 3 16,4-3 1-16,1 0-1 0,-1-2-1 15,4-1 0-15,-2-2 1 0,0-2-3 16,-2 1 0-16,-1-4 3 0,3-1-3 15,-2-2 2-15,2 0 0 0,-2-2 2 16,0 0-3-16,1-2 4 0,-7-2 0 0,6 0 1 16,-9 1-2-16,3-2 2 0,-3 1 0 15,-1-1 0-15,-1 1 0 0,1-2-4 16,-3 3 2-16,-1-3-4 0,-1 3 0 16,2 0 0-16,-1-3-2 0,3 2 0 15,-4 0-2-15,5-1 0 0,-1 1 3 16,5 1 1-16,-3-2 5 0,5 0 8 15,0 0 9-15,2-2 3 0,-1 1 7 0,3 0-2 16,2-1-3-16,2 0-7 16,-2 0-5-16,4 0-8 0,0 0-6 0,0 0-5 15,4-1-1-15,2 1 0 0,4-1-1 16,3-1 1-16,7 2 1 0,-3-2 0 16,6 0 0-16,4 2-2 0,0-2 0 15,-1 2-3-15,7 0-3 0,-2 2-2 16,3-2 2-16,-1 4 1 0,0-2 4 15,-2-1 6-15,2 1 3 0,-4 2 1 0,4-2 3 16,-6 1-2-16,0-1 1 0,-7 2-6 16,3-2 2-16,-7 1 0 0,-1-1-2 15,-5 0 0-15,-1 0 1 0,-1 0 4 16,-2-2-3-16,-4 0-2 0,-2-2-36 16,0-2-80-16,0 0-103 0,-2-2-111 15,-2 0-135-15,2-1-139 0,-2-1-43 0,0-1 41 16,1 0 82-16,-1-2 98 0</inkml:trace>
  <inkml:trace contextRef="#ctx0" brushRef="#br1" timeOffset="21805.36">15729 4361 141 0,'4'-2'444'0,"-4"-1"119"15,0 0 90-15,0-2-7 0,-4 2-96 0,4-1-90 16,0 1-100-16,0 1-113 0,0 1-87 16,0 1-60-16,0 0-50 0,0 0-90 15,4 0-140-15,-2 1-160 0,2-1-197 16,0 0-132-16,-2-3-64 0,-2-3 27 16,0-6 106-16,0-4 139 0</inkml:trace>
  <inkml:trace contextRef="#ctx0" brushRef="#br1" timeOffset="23101.65">14840 4836 90 0,'-4'-1'204'0,"4"-1"1"0,0-2-21 16,-4 2-41-16,4-3-33 0,0-2-19 15,0-1-11-15,4-1-2 0,0-4 0 16,-2-1 7-16,4-3 6 0,-2 1 7 16,7-2 0-16,-5-2 0 0,4 3-5 15,-4 0-11-15,5 0-13 0,-5 3-15 16,4 2-16-16,1 0-13 0,1 4-11 0,-2 2-7 16,5 0-3-16,-3 4 0 0,5 1 2 15,-3 2 0-15,3 4 4 0,-1-2 3 16,1 5 3-16,-5-2 0 0,5 6 0 15,-3-3 1-15,-1 5-1 0,3 1-2 16,-6 4 0-16,1 1-4 0,-1 2-1 16,-4 1 2-16,1 1 1 0,-3 5-1 0,-2 0 1 15,-2 0 1-15,-2 2-1 16,-2 0 0-16,-3 1-2 0,1 0-4 0,-4-1 2 16,-1 1-3-16,1-2-3 0,-2 1-2 15,-5-2 0-15,1 2 6 0,-5-3 2 16,0 2-1-16,-1-1 1 0,-5-2 1 15,4-2 0-15,-4-1-7 0,0-2 4 0,-2-4 4 16,2 0 3-16,1-6 2 16,-1-1 7-16,6-3 7 0,0-5 7 0,5 1-1 15,8-7 0-15,-1 0-3 0,3-6-3 16,6-2-9-16,6-1-9 0,5-6-8 16,3 2-2-16,3-2-1 0,1-1-1 15,-1 3 0-15,8 0 0 0,-7-1 0 16,7 3-2-16,-2 3 0 0,-1 0-2 15,3 4-1-15,-2 1-1 0,0 4 3 0,-1 2 2 16,-1 2 5-16,0 2 1 0,-3 2 6 16,3 0 2-16,-4 3 2 0,-1 1 1 15,-1-1 0-15,-3 0 0 16,2 0-1-16,-1-2-2 0,-3 2-3 0,-4-1-2 16,1-3-4-16,3 1-3 0,-6-2-22 15,-2 1-40-15,2-4-59 0,2-1-76 16,-1-1-133-16,-5-5-101 0,2-3-36 0,2-6 9 15,-4-1 44-15</inkml:trace>
  <inkml:trace contextRef="#ctx0" brushRef="#br1" timeOffset="23482.24">15555 5289 360 0,'4'2'471'0,"-2"-4"95"16,2 2 50-16,-4 0-71 0,0 0-70 16,0 0-75-16,0 0-92 0,0 2-86 15,0 0-123-15,-4 1-190 0,-2 3-211 16,0-1-233-16,-11 4-122 0,-3-1-62 15,-7-5 12-15,-6-2 113 0,-11-4 161 16</inkml:trace>
  <inkml:trace contextRef="#ctx0" brushRef="#br1" timeOffset="45053.39">16305 4226 75 0,'-4'2'174'0,"2"-1"-14"0,2 1-12 15,-4 0-12-15,4-1-8 0,-2-1-9 16,2 0-10-16,-4 2-10 0,4-2-11 16,0 2-12-16,-4-2-11 0,4 2-12 15,-2 0-9-15,-2 1-4 0,4 1-6 16,-2 0 2-16,-3 1 0 0,5 1-5 15,-4-1 1-15,4 1-1 0,0-2-2 16,0 2 2-16,0-2 2 0,0 2 6 0,0-2-1 16,4 1 0-16,1-1 3 0,-3 1-2 15,2-3-2-15,2 1-3 0,0 0 2 16,0 0 1-16,5-3-1 0,-1-3 2 16,4 1-3-16,-1-1-4 0,1 0 0 15,-1-3-4-15,-1 1-2 0,5-2-1 16,-3-1 0-16,3-3 4 0,-5 1 0 15,3 0-1-15,1-3 5 0,-4 1 3 0,3-5 1 16,-3 1 0-16,3-4-2 0,-3 0 5 16,5-3-4-16,-7-4-1 0,7 0 1 15,-7-2 0-15,2-2 9 0,-1 0-1 16,-1-1 2-16,0-2 1 0,1 3-2 16,-5-1-2-16,0 4-3 0,-2-1-2 15,2 0-5-15,1 0-5 0,1 3-4 0,-2-2-8 16,0 2-4-16,5 1-9 15,-5 1 1-15,4-1-4 0,1 2-1 0,-1 3 1 16,-2 3 1-16,0-1 0 0,-1 3 1 16,-1 4 1-16,-2 2 0 0,-2 2-1 15,2 1-1-15,0 3 0 0,-2 1 0 16,2 2 0-16,-1 2 2 0,1 3 1 16,0 4 0-16,-2 4-2 0,2 2 4 15,-2 5-1-15,-2 1-2 0,0 2 3 16,0 5-2-16,0 0-3 0,0-1-3 0,0 2-2 15,0-1 0-15,0 1-5 0,0-2 0 16,0-1 1-16,4-2 3 0,-4-1 1 16,4-2 1-16,-2-2 0 0,3-1 0 15,-5-4 4-15,6-3 0 0,-2-2 0 16,2-5 1-16,0-2 6 0,5-7 1 16,-1-4 2-16,2-5 4 0,3-4 1 0,1-5 2 15,1-3 0-15,-1-2 0 16,1-1-3-16,4-2-4 0,-5 3-1 0,1 1-4 15,-5 3-1-15,-2 7-4 0,-3 0 0 16,3 6-1-16,-6 2-1 0,-2 6 1 16,2 3 1-16,0 3 0 0,-1 6 1 15,-3 6-1-15,0 2-1 0,0 5-2 16,0 3-3-16,0 1-2 0,0 4-3 0,0 2 1 16,0 1-1-16,0 3 4 0,-3-2 2 15,3 1 7-15,0 1 2 0,0 0 4 16,-4-1 1-16,4 1 1 0,0-4-2 15,0 2-1-15,-4-3 2 0,4-2-2 16,0-1-4-16,0-3 0 0,0-3-4 16,0-4-3-16,0-1-23 0,4-5-38 15,-4-1-57-15,0-3-82 0,0-5-97 0,0-3-138 16,4-6-78-16,-1-2-10 0,-3-4 32 16,4-2 66-16</inkml:trace>
  <inkml:trace contextRef="#ctx0" brushRef="#br1" timeOffset="45705.06">17513 4008 63 0,'-4'0'123'16,"1"-2"-3"-16,-1 0 0 0,0-1-4 16,2 1-18-16,-4 2-3 0,-2-2-5 0,1 1-5 15,-3 1-12-15,4 0-13 16,-4 1 6-16,-3 1-17 0,-1 2-10 0,3-1-6 15,-1 1-2-15,0 1-2 0,-3-1-1 16,5 2-4-16,-1 1-1 0,-1 0-6 16,2 2-2-16,-1 1 0 0,-1 3 3 15,2 1 4-15,-1-1 3 0,1 4 4 16,2 0 3-16,-1 2-2 0,3-1-2 16,0 1-4-16,0-1-4 0,2-1-4 15,4 0-5-15,0-3 1 0,0-1 1 0,6-2 2 16,0 0-1-16,-2-2-2 0,7-3 2 15,-5-1 1-15,4-1-5 0,2-4-2 16,3-4-1-16,-3-1 2 0,3-4-5 16,1-2 0-16,1-4 3 0,-1-1-1 15,1-4 3-15,-1-2-6 0,1 0 7 16,0-3 2-16,-1 1 2 0,-6 1 2 0,5 1-1 16,-7 2 20-16,3 2 10 0,-5 4 14 15,-2 5 9-15,-4 1 6 0,0 7 1 16,0 4-8-16,-4 6-13 0,2 3-12 15,-5 7-12-15,-1 4-6 0,2 1-3 16,4 4-6-16,-6-2-2 0,8 3-2 16,-2-1-4-16,-3-3-2 0,10-1-2 15,-3-3-2-15,-2-2-3 0,8-3-5 0,-2-3-4 16,0-6-49-16,1-3-90 0,3-4-143 16,-4-7-96-16,2-2-48 0,-1-3-24 15,-1-2 36-15</inkml:trace>
  <inkml:trace contextRef="#ctx0" brushRef="#br1" timeOffset="46184.18">17672 4039 105 0,'6'-11'97'0,"4"2"-8"0,1 4-1 16,-5-1-3-16,4 6 7 0,1 0 10 15,-5 4 6-15,4 1 9 0,-4 3-3 16,5 2-2-16,-5 3-6 0,-2-2-6 0,2 5-5 16,-2-2-7-16,-2 3-2 15,3 0-3-15,-5 0 3 0,0 1-7 0,0 1-8 16,-5-2-4-16,5 1-6 0,-2-1-2 15,-2-1-10-15,2-1-7 0,-2-4 0 16,4 0-5-16,-4-4-2 0,4-1-1 16,0-3 1-16,0-3-4 0,0-2-5 15,4-5-2-15,2-4-6 0,0-3-7 16,5-7-7-16,-1 1-1 0,5-1 0 16,-7-1 4-16,6 2 5 0,-3 3 6 0,-1 2 2 15,-4 5 2-15,0 3 5 0,1 2 7 16,-1 5 3-16,-2 5 3 0,-4 4 5 15,4 2 0-15,-4 6-3 0,0-1-13 16,0 3-8-16,-4 1-7 0,4-1-6 16,4 1-3-16,-2-4-5 0,-2-1-5 15,4-1-5-15,2-3-35 0,1-2-76 0,-3-1-88 16,0-5-136-16,-2-2-98 16,2-2-50-16,-2-2 6 0,-2-3 59 0</inkml:trace>
  <inkml:trace contextRef="#ctx0" brushRef="#br1" timeOffset="46485.25">18166 4071 119 0,'4'-2'203'15,"-4"1"-16"-15,2 1-21 0,-2 3-5 16,0 1-11-16,0 4 6 0,0 3 2 0,-2 3-3 16,2 3-15-16,-4 1-21 0,4 2-18 15,-4 3-21-15,4-1-22 0,-2 1-16 16,2-1-13-16,-4 0-10 0,4-1-7 16,0-2-7-16,0-1-2 0,4-4-3 15,-4-3-3-15,0-1-4 0,2-2-22 16,-2-5-59-16,0-4-106 0,0-4-106 15,4-7-54-15,-4-4-26 0,0-4 2 0,6-6 55 16</inkml:trace>
  <inkml:trace contextRef="#ctx0" brushRef="#br1" timeOffset="46687.3">18253 3981 98 0,'-4'0'315'0,"1"-2"50"0,-1-2 20 15,0 1-58-15,4-3-48 0,0 1-44 16,0-3-48-16,0 1-39 0,0-1-36 16,4 0-28-16,0 0-26 0,-1 2-22 15,1 0-15-15,-2 0-13 0,2 4-9 0,2 1-43 16,-6 2-104-16,0 1-178 16,0 4-90-16,0 0-49 0,-2-1-20 0,-2 4 23 15</inkml:trace>
  <inkml:trace contextRef="#ctx0" brushRef="#br1" timeOffset="47338.45">18486 4238 7 0,'0'-5'162'16,"0"-2"5"-16,0 3 4 0,-4-2-4 16,4 2-16-16,-4 3-16 0,2-1-28 15,-2 2-23-15,-2 0-24 0,1 3-20 0,-1 3-12 16,0 1-11-16,2 2-4 0,-2 3-5 15,0 2-2-15,1 1-2 0,5 1-1 16,-2 2-2-16,2 0 0 0,2 0 0 16,-2-1 0-16,5 2-1 0,1-2 0 15,-2-4 0-15,2 0 2 0,0-1-2 16,5-4 2-16,-5-2 1 0,4-3 2 0,0-3 1 16,-3-1 1-16,3-7 2 0,0 0 2 15,-3-4 1-15,3-2 1 0,-4-3-2 16,0-3 0-16,-2 0-3 0,1-2-3 15,-5 0-1-15,0 0-4 0,-5 2-1 16,1 0-2-16,-2 2-2 0,0 3 1 16,0 4 3-16,-3 0 2 0,1 7 0 0,0 2 6 15,-5 5 2-15,3 4-2 0,4 5-2 16,-4 3 0-16,-1 4 1 0,1 3-4 16,4 3 0-16,-5 1-6 0,1 4 3 15,4 1-1-15,-4 0 1 0,3 1-1 16,1 1 1-16,0-4 5 0,-2 4-2 15,1-4-4-15,5-1 2 0,-2-1 7 16,0 0 3-16,2-3 6 0,-2-2 6 16,4-2 3-16,0-2 1 0,0-2-9 15,4-3-3-15,-2-2-6 0,2-4-4 0,2-1 0 16,-1-4-4-16,5-6-2 0,0-3-12 16,3-4-71-16,-1-6-122 0,3-4-69 15,-3-2-32-15,-2-1-17 0,5-4 5 16</inkml:trace>
  <inkml:trace contextRef="#ctx0" brushRef="#br1" timeOffset="48089.62">18819 4140 33 0,'0'-2'191'0,"0"2"-7"0,-4 2-19 16,4 1-23-16,-6 2-16 0,6 5-14 16,-6 0-7-16,1 3-9 0,-1 4-11 0,2 1-6 15,2 0-9-15,-2 4-4 16,-2 1-6-16,2 0-6 0,-3 0-6 0,7-1-8 15,-2-4-7-15,2-2-14 0,2-1-2 16,-2-4-2-16,4-2-4 0,3-4-2 16,-1-5 2-16,4-3 7 0,1-5-7 15,1-4 2-15,4-5-3 0,1-3-1 0,-3-2-4 16,3-1-1-16,0 2-3 16,-5-1 0-16,-2 3-1 0,1 3 2 0,-5 4 3 15,2 0 5-15,-2 7 3 0,-4 2 5 16,-2 6 1-16,0 2 1 0,4 6-2 15,-4 2-2-15,0 3-6 0,0 3-3 16,0-1-1-16,7 0-1 0,-3 0-2 16,2-4-1-16,0 0 1 0,3-4-2 15,-1-2 0-15,2-3-1 0,0-5 0 16,1-2 0-16,1-6 0 0,-1-2-1 0,3-4-1 16,-2-5-2-16,5-2 0 0,-1-4-2 15,1-3 0-15,0-3-4 0,-1-3-2 16,5-3-1-16,-5-1 1 0,1-4 3 15,-1 1 4-15,-5-3 6 0,5 1 2 16,-5 3 6-16,-1 0-3 0,-4 6 3 16,4 2-2-16,-3 4 12 0,-3 5-4 0,-2 4 2 15,2 3 1-15,-4 5 0 16,4 1 4-16,-4 3-11 0,0 4 1 0,-4 3 0 16,4 2-1-16,-4 4-4 0,-2 2-3 15,-1 6 3-15,3 1-4 0,-6 4-3 16,4 3-4-16,-5 1-2 0,-1 5 0 15,2 4-1-15,-1 2 4 0,1 4 6 0,-2 2 6 16,-1 2 8-16,3 3 10 16,0-2 1-16,-1 0-1 0,5-1-1 0,0-2-4 15,2-3-4-15,4-3-7 0,4-6-6 16,-2-3-3-16,4-5-3 0,-2-2-1 16,7-4-7-16,1-6 0 0,-2-4-30 15,7-5-90-15,-3-4-156 0,-1-6-80 16,3-4-40-16,-1-2-20 0,-3-5 16 15</inkml:trace>
  <inkml:trace contextRef="#ctx0" brushRef="#br1" timeOffset="48530.71">19609 4123 105 0,'0'-8'225'0,"0"-1"1"15,0 1-37-15,-2 1-37 0,-2 1-28 16,-1-1-14-16,-1 3-15 0,2-1-14 0,-2 4-11 16,0 1-17-16,-5 3-13 0,1 3-9 15,0 2-2-15,-3 4 2 0,3 2 6 16,0 4 3-16,-3 1 5 0,-1 1-2 15,7 1-3-15,-3 1-8 0,4-2-7 0,0 0-3 16,2-2-6-16,2 0-3 16,2-6 0-16,2 0-1 0,2-2-1 0,0-4-2 15,4-4 0-15,0-3-2 0,1-3-1 16,5-5-1-16,-1-2-2 0,1-4 1 16,-2-1 0-16,-1-1-1 0,5-1 0 15,-5 0-1-15,-1 4 3 0,-4 0 8 16,5 5 6-16,-7 4 3 0,-2 1 5 15,2 7 3-15,-4 1-2 0,2 6-5 16,-2 5-6-16,0 2-6 0,4 3-12 0,0-1-61 16,-2-2-117-16,9 0-125 0,-5-4-64 15,4-4-33-15,-4-3-10 0,5-5 48 16</inkml:trace>
  <inkml:trace contextRef="#ctx0" brushRef="#br1" timeOffset="48772.78">19879 4103 225 0,'-4'-3'354'15,"-2"0"41"-15,2 0 27 0,2-2-143 16,2 2-77-16,0 0-55 0,2-3-52 16,8 0-35-16,-3 1-19 0,7-2-11 0,-2 2-6 15,5 0-3-15,0 1-7 16,3 2-6-16,1 0-4 0,-3 0-4 0,3 2-5 15,0-2-4-15,-3 2-15 0,-1 0-67 16,-3-3-120-16,3-3-119 0,-5-1-58 16,-1-2-32-16,-3-6-1 0,-6-1 57 15</inkml:trace>
  <inkml:trace contextRef="#ctx0" brushRef="#br1" timeOffset="49106.37">20142 3411 208 0,'0'-3'283'16,"-6"-3"23"-16,6 3-76 0,-4 2-55 16,2 2-43-16,-3 4-40 0,1 7-28 15,2 4-15-15,-2 5-10 0,-2 7-3 16,2 5-1-16,-2 1-13 0,-1 6-10 15,3 1-10-15,4 4-4 0,-2 3-6 16,2-1 0-16,0 5 4 0,0 0 3 16,0-1 4-16,-4 1 5 0,4 1 4 15,-4-1-3-15,2-2-1 0,2-1-2 0,0-3-2 16,0-5-4-16,0-3 0 0,2-5-3 16,2-6 2-16,2-5-5 0,5-7-4 15,-1-4-15-15,2-10-64 0,3-7-124 16,1-7-71-16,1-7-33 0,-1-4-14 15,-1-3 1-15</inkml:trace>
  <inkml:trace contextRef="#ctx0" brushRef="#br1" timeOffset="49507.46">20299 4123 215 0,'-4'8'264'16,"2"-1"14"-16,-2 1-78 0,4-2-60 15,0 2-39-15,6-2-32 0,4-1-19 16,1 1-13-16,1-3-6 0,9-2-5 16,-1-2-5-16,3-1-5 0,4-5-4 15,2-1-2-15,-2-3-3 0,0 2-6 16,-2-6-1-16,-3 2 0 0,-1-2-1 16,-5-2-2-16,-3 0-1 0,-3-1 3 0,-4 2-1 15,1 1-2-15,-7-1 3 0,-7 1 2 16,1 4-2-16,-8 0-2 0,1 5-1 15,-3 4 16-15,1 4 17 0,-3 4 19 16,-3 5 21-16,0 4 17 0,-1 3 15 16,-1 6 5-16,2 1-4 0,-2 1-5 15,7 2-2-15,-5 1 0 0,9-1 2 0,2-2 8 16,-1 0 3-16,5-1 1 16,2-3 2-16,4-2 1 0,0 0-5 0,4-2-11 15,2-4-10-15,5 0-11 0,1-2-12 16,9-4-14-16,1-5-12 0,9-1-12 15,7-5-18-15,5-5-85 0,2-6-163 16,5-3-199-16,0-4-106 0,-3-5-53 16,1-5-21-16,-9-4 60 0</inkml:trace>
  <inkml:trace contextRef="#ctx0" brushRef="#br1" timeOffset="50339.24">21971 3988 215 0,'0'2'292'16,"0"2"19"-16,0-2-58 0,0 1-62 15,5 2-51-15,1-1-37 0,0 2-22 0,8-1-6 16,3-1-1-16,6-1 4 0,4-3 3 16,6-3-6-16,0-3-4 0,8 1-14 15,-2-6-13-15,1 2-11 0,1-4-12 16,-4 4-8-16,-4-2-6 0,-4 4-2 16,-4-1-5-16,-6 3-5 0,-3 2-35 15,-10-3-100-15,3 3-144 0,-7-3-77 0,-4-1-39 16,-3 1-19-16,-5-3 22 15</inkml:trace>
  <inkml:trace contextRef="#ctx0" brushRef="#br1" timeOffset="50658.31">22356 3438 114 0,'-4'-6'223'0,"-2"2"10"16,-1 2-80-16,1 6-31 0,-2 4-25 15,2 7-19-15,-1 5-1 0,-3 6 8 16,4 7 7-16,0 4 1 0,-3 6-6 0,3 5-17 16,0 3-20-16,0 3-11 0,-2 0-14 15,6 2-7-15,-3-3-6 0,3-2 1 16,-2-1 2-16,4-1-3 0,0-4-6 15,0-4 1-15,0-3-5 0,4-6 0 16,-2-1-2-16,-2-7-2 0,0-2-2 16,5-6-21-16,-5-7-59 0,0-6-132 0,0-7-71 15,0-7-36-15,-5-9-16 0,5-8 11 16</inkml:trace>
  <inkml:trace contextRef="#ctx0" brushRef="#br1" timeOffset="51107.41">22656 3378 116 0,'6'-8'262'0,"-6"3"18"16,4-1-26-16,-2 5-88 0,2 2-43 15,-4 5-12-15,4 7 1 0,-4 7 9 0,-4 6 24 16,0 11 28-16,-2 5 12 15,-4 6-3-15,-3 7-16 0,-1 5-15 0,1 3-18 16,-3 3-22-16,3 0-21 0,-1 1-19 16,1-3-13-16,-1-4-3 0,4-3-6 15,-1-3-9-15,-1-5-1 0,6-3-1 16,-5-6 0-16,7-5-6 0,-2-7 5 16,0-4 19-16,2-5 17 0,2-5 13 15,-3-8 4-15,1-2 0 0,4-10-9 16,0-6-24-16,4-8-25 0,3-5-14 0,3-7-10 15,7-2-8-15,-1 0-5 0,1 2-1 16,-1 2 0-16,1 5 0 0,-3 5 2 16,-1 7 7-16,-3 6 3 0,0 7 4 15,-4 7 2-15,1 6 2 0,-3 7 1 16,-4 4-4-16,0 3-6 0,4 6-5 16,-2-4-4-16,2 1-9 0,2-3-55 0,1-2-116 15,3-8-134-15,0-3-194 16,5-7-103-16,-3-5-51 0,0-5 26 0,-1-8 98 15</inkml:trace>
  <inkml:trace contextRef="#ctx0" brushRef="#br1" timeOffset="51475.49">22862 4088 75 0,'-4'-3'249'0,"-4"3"29"0,0 0-13 15,-3 0-82-15,9 1-42 0,-2 1-17 16,2 1-18-16,2 1-6 0,2-1 11 15,4 0-1-15,5-3 1 0,3-1-17 0,3-2-16 16,1-3-18-16,3-2-28 16,2-4-10-16,2-1-10 0,-7 0-6 0,3-3-3 15,-1 2-1-15,-3-2-1 0,-5 1 3 16,-3 1 0-16,-3 0 2 0,-4-1-2 16,-2 1-1-16,-2 0 4 0,-4 0-2 15,-3 3 0-15,-3 1-3 0,-2 2-2 16,-3 3-2-16,0 5-8 0,-1 2 0 15,-3 7-2-15,1 5 3 0,-3 6 15 0,2 4 19 16,2 4 22-16,-1 5 22 0,-1 1 22 16,5 3 23-16,3 0 5 0,3-2 4 15,0-1-6-15,10-2-8 0,0-3-14 16,4-2-16-16,4-5-19 0,2-2-15 16,7-4-12-16,-1-3-10 0,9-3-14 15,-2-4-111-15,4-6-226 0,2-3-146 0,-2-6-75 16,-3-7-42-16,-5-1-15 0,2-7 94 15</inkml:trace>
  <inkml:trace contextRef="#ctx0" brushRef="#br1" timeOffset="52143.15">24320 3847 54 0,'2'-12'204'0,"2"4"2"0,-2-1-37 16,-2 4-26-16,0 0-26 0,4 4-10 16,-4 3-4-16,0 7 2 0,0 6 5 15,-4 5 10-15,-2 5 11 0,0 7-4 16,1 2-22-16,-3 6-11 0,0 1-16 0,0-1-16 16,-1 0-18-16,-1-2-12 0,4-1-10 15,0-3-8-15,1-3-4 0,-1-3-4 16,0-3-2-16,2-5-2 0,2-2 0 15,-2-5-2-15,4-4-3 0,-2-6-50 16,2-5-92-16,2-8-138 0,-2-4-74 16,0-10-37-16,6-3-18 0,-6-8 36 15</inkml:trace>
  <inkml:trace contextRef="#ctx0" brushRef="#br1" timeOffset="52359.2">24413 3726 76 0,'2'-8'323'0,"2"-2"52"0,-4-2 42 16,4 2-64-16,-2-2-39 15,-2 2-43-15,0 0-46 0,4 0-38 0,-4 3-39 16,0-2-36-16,2 4-36 0,-2 0-35 16,0 2-26-16,0 0-13 0,0 6-28 15,4-1-101-15,-4 4-167 0,0 0-128 16,5 2-66-16,-5 1-32 0,0-3 3 15,0 3 85-15</inkml:trace>
  <inkml:trace contextRef="#ctx0" brushRef="#br1" timeOffset="52892.32">24549 4012 28 0,'13'-16'101'16,"3"3"25"-16,-1 0 15 0,-3 2 9 15,2 2-6-15,-1 3-21 0,-3 1-9 16,0 2-8-16,1 3-5 0,-5 2-4 16,0 1 6-16,5 4 18 0,-7 1-1 0,-2 4-1 15,2 3-7-15,-2 1-6 0,-2 4-10 16,0 0-13-16,-2 4-13 0,-2 1-7 16,2 2-10-16,-7-2-8 0,3 1-9 15,0-1-6-15,2-2-7 0,-2 1-6 16,4-6-4-16,-3-1-3 0,1-3 6 15,2-5 14-15,-2-1 8 0,4-7 3 0,0-2 1 16,0-5 1-16,4-7-10 16,2-3-12-16,5-6-11 0,1-3-6 0,3-3 0 15,1 0 10-15,1 2 14 0,1 1 10 16,1 4 8-16,-7 2 8 0,1 3 6 16,-3 5-3-16,-4 6-11 0,5 1-3 15,-7 8-7-15,2 1-8 0,0 6-4 16,-6 5-6-16,0 3-6 0,0 2-8 15,4-1-4-15,-4 3-8 0,7-3-67 0,-3 0-92 16,-2-4-105-16,6-1-161 0,2-4-85 16,-3-2-39-16,-1-4 40 0,4 1 78 15</inkml:trace>
  <inkml:trace contextRef="#ctx0" brushRef="#br1" timeOffset="53393.49">25159 4058 29 0,'6'-19'250'0,"-2"3"42"16,-2-1 3-16,-2 5-25 0,0-1-18 15,0 2-19-15,-2 3-28 0,-2 4-26 16,2-1-35-16,-2 5-32 0,0 1-33 16,-2 4-24-16,-1 6-21 0,1 0-11 0,2 5-8 15,-2 2-1-15,2 2-4 16,4 2 1-16,-2-1-5 0,4 1 2 0,-2-2-4 15,8-2 0-15,-6-2-1 0,4 1-1 16,5-5 0-16,-1-3-1 0,0-1 0 16,3-5 0-16,-3-3-2 0,7-5-2 15,-3-2-3-15,-2-4 0 0,3-3-3 0,-3-4 3 16,-1-1-4-16,-5-2 4 16,4-2-1-16,-6 1 2 0,-4-4 5 0,0 3 1 15,-8 1 4-15,2 0 1 0,-5 5 2 16,1 2 0-16,-2 4-5 0,-3 3-2 15,3 7-1-15,-5 5-1 0,1 7 0 16,1 6 1-16,-1 6 1 0,-1 5 6 16,1 8 1-16,-1 4 5 0,-1 6-3 15,-1 2 1-15,0 4 0 0,-1 4 8 0,3 1 8 16,-4 0 8-16,3-3 8 0,-3-2 6 16,5 1 3-16,3-7-7 0,3-3-6 15,0-4-9-15,-1-5-9 0,7-5-3 16,2-5-8-16,2-4-4 0,2-8-3 15,2-4-6-15,7-8-2 0,1-5-39 16,5-12-92-16,3-6-146 0,3-10-134 16,4-7-70-16,-2-4-39 0,-1-6 20 0,1-2 80 15</inkml:trace>
  <inkml:trace contextRef="#ctx0" brushRef="#br1" timeOffset="53809.62">25519 3845 195 0,'0'-7'218'16,"-2"2"-16"-16,-3 5-65 0,1 2-36 16,-2 2-24-16,-4 7-4 0,4 6 6 0,-5 1 8 15,1 5 5-15,-3 3 5 0,3 1 0 16,0 4-8-16,4 0-12 0,-1 0-11 15,1 0-7-15,2-1-7 0,0 0-8 16,4-6-3-16,0-1 1 0,4-1 6 16,0-5 3-16,-2-3 8 0,4-5 11 15,3-1 1-15,-1-8-1 0,2-4-10 0,1-8-11 16,5-3-10-16,1-7-16 0,-1-4-8 16,1-3-6-16,-1-2-7 0,3-1 12 15,-7 0 14-15,1 5 18 0,-3 1 26 16,0 6 22-16,-3 6 12 0,-3 3-3 15,-4 6-14-15,0 7-19 0,-4 4-22 16,2 9-20-16,-7 5-10 0,7 4-5 16,-2 5-4-16,2 2 2 0,2-2-8 15,2 4-5-15,4-4-55 0,5-3-92 0,-1-3-121 16,4-6-164-16,-1-6-85 0,1-4-43 16,-1-7 29-16,-1-5 77 0</inkml:trace>
  <inkml:trace contextRef="#ctx0" brushRef="#br1" timeOffset="54034.67">25827 3953 105 0,'-5'-1'288'16,"-5"-3"47"-16,6 2 10 0,-2 0-78 16,6-1-47-16,-2 3-30 0,4-2-32 15,2 2-23-15,6-1-18 0,3 1-15 16,3-2-10-16,5 2-17 0,2-2-20 0,3 1-24 15,1-1-16-15,0 1-9 0,2-1-6 16,-2 2-4-16,-2-1-6 0,0-2-12 16,-5 0-57-16,3 0-80 0,-8-4-142 15,-3-2-88-15,-2 1-49 0,-4-4-12 16,-6 0 42-16</inkml:trace>
  <inkml:trace contextRef="#ctx0" brushRef="#br1" timeOffset="54309.75">26093 3370 11 0,'0'-5'218'0,"-8"1"12"0,2 2 4 16,2 2-103-16,-3 6-58 0,1 0-32 15,0 7-12-15,0 7 1 0,-2 6 7 0,1 5 3 16,5 9 10-16,-6 4 8 0,2 3 4 15,2 5-1-15,2 2-7 0,-2 2-1 16,4 1-6-16,-3-1-6 0,3-1-8 16,0-1-6-16,0-2-6 0,3-5-6 15,-3-2-8-15,6-5-37 0,-2-8-112 16,2-4-95-16,2-6-52 0,-6-8-26 0,9-5-14 16</inkml:trace>
  <inkml:trace contextRef="#ctx0" brushRef="#br1" timeOffset="54478.31">26286 4200 75 0,'0'11'430'0,"-11"-2"42"15,1-3 47-15,-7-1 42 0,5-2-167 16,-3 1-136-16,3 0-64 0,6-1-44 16,0-1-44-16,1 0-41 0,1 2-32 15,4-1-18-15,9 1-22 0,-3-2-82 16,4 0-161-16,-2-4-173 0,7-2-96 0,-3-5-46 15,-1 0-19-15,-5-8 65 0</inkml:trace>
  <inkml:trace contextRef="#ctx0" brushRef="#br1" timeOffset="56279.73">16659 4595 87 0,'10'0'328'16,"1"0"40"-16,-5 0 27 0,-2 0-85 15,-2 2-77-15,4 2-44 0,-6 3-23 16,4 3-4-16,0 7 14 0,-4 6 18 16,0 3 9-16,0 6 0 0,0 3-6 0,0 3-17 15,0 2-16-15,0 2-14 16,0 0-15-16,3 1-16 0,-3-3-23 0,0 1-20 16,4-1-18-16,-2-3-17 0,-2-3-11 15,0-2-11-15,4-1-8 0,-4-4-2 16,0 0-5-16,0-3-3 0,0-4 2 15,0 0-2-15,-4-2-19 0,4-6-42 16,0-2-77-16,-2-1-119 0,-2-6-141 16,-3-3-178-16,3-5-86 0,-2-7-13 15,0-5 49-15,-5-6 103 0</inkml:trace>
  <inkml:trace contextRef="#ctx0" brushRef="#br1" timeOffset="56746.84">16647 4660 87 0,'12'-17'221'0,"-2"0"21"0,3 0-44 0,3 3-41 16,1 0-15-16,3 1-7 0,1 2 4 15,-2 2 10-15,5 2 6 0,-1 1 7 16,4 3 0-16,0 3 0 0,0 2-7 16,0 3-3-16,-5 5 1 0,5 6 1 15,-4 0 1-15,0 6 0 0,-3 3 1 16,-3 2-6-16,4 2-12 0,-5 3-8 0,-3 1-10 16,-3 2-12-16,0 0-10 0,-4 1-6 15,1-3-4-15,-3 1-7 0,-4 0-2 16,-4-2-2-16,2 1-2 0,-5 0-2 15,-3-2-7-15,0-1-5 0,-7-2-10 16,3 0-9-16,-3-1-9 0,1-2-9 16,-7-2-5-16,2-2-4 0,3-1-7 15,-7-2-5-15,2-4-3 0,0 0-2 16,-3-2-3-16,3-2 1 0,-2-4-1 0,2 1 4 16,3 0 2-16,1-4-2 0,4 0-12 15,-1 0-33-15,6-2-58 0,-1 1-102 16,5-1-123-16,4-1-135 0,-2-1-144 15,4-1-87-15,0-5-7 0,6 0 67 16,0-3 103-16,5 2 131 0</inkml:trace>
  <inkml:trace contextRef="#ctx0" brushRef="#br1" timeOffset="57296.99">17438 5055 28 0,'0'-1'193'0,"0"-1"-5"16,0 2-11-16,0-3-17 0,-2 2-13 0,2 1-5 16,0-2 2-16,0 2 1 0,0 0-3 15,0 0-15-15,0 0-11 0,0 2-4 16,2-1 8-16,-2 4 15 0,4 0 13 16,-4 5 21-16,0 4 12 0,4 2 2 15,-8 4-11-15,4 4-20 0,0 1-18 16,-4 1-24-16,2 2-21 0,-2-2-20 15,2-1-18-15,-2-2-17 0,0-3-12 0,4-1-7 16,0-5-20-16,0-2-25 16,0-4-35-16,-2-1-68 0,2-7-92 0,0-3-103 15,-5-9-118-15,5-4-84 0,-4-5-20 16,4-7 37-16,-2-2 73 0</inkml:trace>
  <inkml:trace contextRef="#ctx0" brushRef="#br1" timeOffset="58716.34">16620 4992 65 0,'2'-11'205'0,"8"-6"14"15,-4 0-36-15,9-8-18 0,1 1-4 16,1-4 5-16,3 2 6 0,-1-2 1 0,6 5-7 15,-2 3-15-15,-1 5-20 0,1 4-13 16,-2 7-13-16,2 8-6 0,1 5-5 16,-5 8 6-16,2 5 1 0,-5 2 0 15,1 5-2-15,-1 2-4 0,-5 3 5 16,-1 0-1-16,-4-2 3 0,0 1 6 16,-6 0 9-16,-6-3 2 0,0 0-6 0,-4-4-11 15,-7 0-17-15,-4-6-16 16,-1-3-19-16,-5-5-10 0,0-4-6 0,0-8 0 15,0-5-2-15,4-6-3 0,1-9-7 16,5-6-8-16,1-5-12 0,5-7-9 16,7-4-13-16,8-3 4 0,2 0 2 15,9 2 4-15,1 2 8 0,7 7 7 16,0 5 8-16,4 5 0 0,4 8-3 16,-2 5-4-16,4 7-3 0,0 8-5 15,2 5-2-15,0 3 0 0,-2 3 3 0,4 5 1 16,-4 0 2-16,-1 6 4 0,-6-2 0 15,1 5 2-15,-8 1 0 0,-3 2 2 16,1 2 6-16,-7 1 11 0,-6 1 10 16,-4 0 12-16,-4-1 4 0,-6-1 0 15,2-5-2-15,-11 0-9 0,3-7-9 16,-3-4-9-16,-6-7-7 0,7-6-9 0,-3-8-2 16,0-10-2-16,5-7-5 0,3-9-4 15,3-6-3-15,6-7-2 0,4-2-4 16,4-1-2-16,6-2 0 0,3 5 4 15,3 6 5-15,1 3 1 0,3 7 2 16,3 6 2-16,2 8-4 0,-2 4-3 0,4 8 0 16,-5 6 2-16,1 5 8 15,2 4 2-15,-2 4 0 0,-3 6 5 0,-1 1-2 16,1 5 0-16,-3 0-9 0,-3 3 4 16,-5 1 2-16,1-1 0 0,-4 3-3 15,-2-2 4-15,-4-2 1 0,0-2 1 16,-6-4 7-16,2-2 4 0,-6-4 4 15,4-3 1-15,-7-6-1 0,-1-6 1 0,-3-4-8 16,5-8-10-16,-5-6-10 0,3-8-12 16,-3-9-15-16,7-4-10 0,2-9-3 15,-1 0-2-15,7-2 1 0,4 2 8 16,-2 2 9-16,9 5 12 0,-1 5 2 16,2 5 2-16,1 6 2 0,5 4 2 15,1 7 2-15,-1 5-4 0,5 3 4 16,-1 7 4-16,-1 2 3 0,2 6 0 15,-5 4 1-15,1 1 0 0,-7 1 2 16,3-1 0-16,-3 2 5 0,-4-2 20 16,-6 0 14-16,0-3 14 0,0 0 9 0,-6-4 6 15,-4-1-2-15,-7-4-15 0,5-1-15 16,-9-5-29-16,4-4-40 0,-3-5-65 16,3-4-98-16,1-5-115 0,3-2-124 15,3-6-118-15,6 0-106 0,8-3-18 16,2-2 58-16,4 3 92 0,7 1 111 0</inkml:trace>
  <inkml:trace contextRef="#ctx0" brushRef="#br1" timeOffset="59449.02">18193 4661 14 0,'0'-4'301'16,"-4"-2"61"-16,4 3 53 0,-7-2-35 0,1 2-50 15,-4 0-37-15,0-2-38 0,-1 4-31 16,1-1-24-16,-3 1-19 0,-1 1-12 16,2 0-9-16,-5 3-10 0,5-2-11 15,-3 4-12-15,-1-2-18 0,5 3-18 16,1-1-16-16,-2 2-13 0,1 1-11 16,5 3-9-16,0-2-2 0,-2 3 2 0,5-1 2 15,-1 3-1-15,4 1 1 0,0-2-2 16,7 2-2-16,-3 1-4 0,2-2-8 15,4-1-4-15,1 2-6 0,1-4 0 16,-2-2-1-16,7-4-3 0,-1-1-1 16,1-2-2-16,-1-6-4 0,1-2 1 15,2-4-1-15,-3-3 0 0,1-4 0 16,-5-1 3-16,3-2 2 0,-7-1-1 16,2-2-2-16,-4 0 2 0,-2 0-4 0,-4 1 0 15,-4 2-3-15,2 0 1 0,-4 2-5 16,-4 2 0-16,-1 3-4 0,-1 2 2 15,-2 2 2-15,1 6-3 0,-1 1 3 16,-3 4-1-16,1 5 4 0,3 2-4 16,-3 5-4-16,-3 2 1 0,7 7 0 15,-5 0-3-15,1 4-5 0,1 3 1 0,-1 5 3 16,3 1 3-16,-1 1 3 0,1 2 6 16,1 2 12-16,2 1 7 0,-1 4 0 15,1-3 4-15,4 3 1 0,-1 0 1 16,3-3-6-16,0 0-1 0,4-3-1 15,0-4-4-15,4-1-3 0,0-4-4 16,-1-6-2-16,3-4-3 0,-2-2-1 0,2-4 3 16,-2-6 0-16,2-1-4 0,-1-8-20 15,1-5-45-15,0-7-90 0,4-6-129 16,-4-8-143-16,1-1-128 0,3-6-144 16,-2 4-44-16,-2 0 43 0,1 2 105 15,-1 6 125-15</inkml:trace>
  <inkml:trace contextRef="#ctx0" brushRef="#br1" timeOffset="59931.16">18315 5008 42 0,'4'0'303'0,"0"-2"41"0,-4 2 31 16,2 2-57-16,-2 2-51 0,0 0-32 0,0 3-18 15,-2 4 0-15,-2 1 0 0,4 5 1 16,0 1-8-16,-4 4-14 0,4 1-14 15,0 3-22-15,0 3-16 0,-2 1-21 16,-3 1-14-16,5 0-16 0,0-2-14 16,-2 0-5-16,-2-4-4 0,4-2-3 15,0-3-8-15,0-3-2 0,0-3-4 16,0-3 2-16,0-4 0 0,0-2-2 0,0-5-5 16,0-6 0-16,6-7-20 0,1-6-7 15,-3-8-7-15,6-6-8 0,3-4-4 16,3-5-5-16,1 0 8 0,1 0-11 15,1 5-3-15,-3 0-3 0,-1 5-1 16,-3 7 0-16,-1 3-16 0,-5 6-35 16,0 5-51-16,2 2-67 0,-6 5-92 15,-2 6-107-15,4 3-101 0,-8 4-110 0,4 0-49 16,-2 4 20-16,-2-2 67 0,4 0 93 16</inkml:trace>
  <inkml:trace contextRef="#ctx0" brushRef="#br1" timeOffset="60334.27">18716 5103 133 0,'4'-9'356'0,"-2"-4"65"0,-2 0 68 0,0 0-59 15,0 1-49-15,-2 1-28 0,-2 2-22 16,0 1-36-16,2 3-51 0,-5 1-39 15,-1 6-44-15,2 2-48 0,-4 5-48 16,3 5-27-16,-3 6-18 0,0 2-10 16,-3 6-4-16,7 2-2 0,-2 3-3 15,2 0-1-15,3 0-1 0,-1-1-1 16,4-2 0-16,4-1 0 0,-1-6 1 16,3-2 1-16,4-3 5 0,0-4 13 0,5-2 21 15,-3-6 29-15,5-3 18 0,-1-4 20 16,1-5 8-16,-1-8 0 0,5 0-17 15,-4-6-20-15,-5-2-15 0,3-5-18 16,-3 2-8-16,-4-2-11 0,-6 1-4 16,2 0-6-16,-8 3-2 0,-2 3-7 15,0 4-11-15,-4 2-18 0,-1 4-28 16,1 5-50-16,0 5-80 0,-3 5-102 0,3 2-103 16,4 4-99-16,1 3-99 15,3 0-81-15,-2 0 12 0,8 1 66 0,-2 1 91 16,3-4 107-16</inkml:trace>
  <inkml:trace contextRef="#ctx0" brushRef="#br1" timeOffset="60732.87">19276 5105 182 0,'2'-11'338'16,"2"-2"46"-16,-4 1 31 0,0 0-99 0,-4 3-60 15,2 0-28-15,2 2-20 0,-4-1-19 16,-2 1-16-16,-1 3-19 0,-3 3-16 16,0 2-19-16,-1 2-14 0,-1 5-9 15,-3 3 3-15,-1 2 10 0,-1 5 12 16,1 2 12-16,-3 2 9 0,1 2 4 15,5 2-5-15,-3-1-15 0,5 0-19 0,1-2-20 16,4 0-21-16,2-3-16 16,2-1-12-16,2-3-6 0,2 0-5 0,2-3-5 15,6 0-2-15,1 0-1 0,1-4-2 16,4-1-5-16,-1 1-7 0,1-1-3 16,3-1-21-16,-2-2-40 0,3-2-62 15,-3 0-90-15,3-3-112 0,1-3-120 16,-4-2-114-16,1-2-104 0,-3-3-16 0,-3-2 50 15,-1 0 90-15,-1-4 115 16</inkml:trace>
  <inkml:trace contextRef="#ctx0" brushRef="#br1" timeOffset="61415.55">19406 5211 226 0,'-4'7'318'0,"4"-2"22"15,0-2-23-15,0 0-107 0,0 0-62 16,4-1-36-16,2-2-15 0,1 0-5 16,3-2 13-16,0-1 9 0,7 0 6 15,-1-1-10-15,1-2-9 0,3-1-18 16,-1-1-18-16,2-2-20 0,-1 0-17 0,-1-2-10 16,-4 1-7-16,1-1-2 0,-4-2-5 15,3 1 0-15,-9 0-1 0,0 2 0 16,-2-1-3-16,-4 1 0 0,-4 0 0 15,2 4 0-15,-6-1 0 0,2 5 5 16,-5 1 5-16,-1 4 8 0,2 3 14 16,-3 4 11-16,-1 3 13 0,1 4 8 0,-1 2 7 15,2 2 0-15,-3 0-1 16,3 3-4-16,1 0-5 0,5 0-5 0,0 1-5 16,2-2-6-16,0-2-2 15,8 0 3-15,-4-2 3 0,6 1 11 0,2-5 11 16,1 2 7-16,1-3 14 0,6-1 8 15,-1-4 0-15,3 1-5 0,3-6-6 16,2-2-8-16,4-2-12 0,0-7-17 16,4-1-6-16,-2-6-10 0,4-2-13 0,-6-5-6 15,4-2-6-15,-3-2-3 0,-3-3-8 16,-2 0-2-16,-4-2-2 0,-1 0-1 16,-5 2-3-16,-1 0 2 0,-2 3-2 15,-5 0-5-15,1 4-1 0,-6 2-7 16,0 4 1-16,0 3-2 0,0 1 2 15,0 4 1-15,-6 4 3 0,1 2 8 16,-1 6 2-16,0 3 5 0,-4 4 2 16,-3 3 3-16,-1 3 4 0,3 5-1 15,-5 0 0-15,3 2-3 0,-1 2 6 0,4 3 5 16,-3-1 8-16,3 0 7 0,4 0 4 16,2-4 8-16,4-3 0 0,4 1-1 15,0-4-4-15,2-1-4 0,0-3-7 16,7-3-3-16,1-2-7 0,-1-2-7 15,3-4 0-15,1 2-9 0,1-3-21 16,1-1-40-16,-3-1-73 0,1 0-109 0,-1-1-123 16,-1-1-126-16,-3-2-133 0,3 2-67 15,-3-4 14-15,3 1 77 0,-7-2 108 16,6-3 118-16</inkml:trace>
  <inkml:trace contextRef="#ctx0" brushRef="#br1" timeOffset="61915.66">20312 5168 336 0,'4'-10'425'0,"-8"0"58"0,4-6 36 16,-3 2-141-16,-1-1-110 0,2-2-75 16,-2 3-60-16,0-1-57 0,-2 4-36 0,0 2-18 15,-5 6-11-15,1 3-2 0,0 3-3 16,-3 6 0-16,-1 4 0 15,1 5 3-15,3 4 1 0,-2 5 1 0,-3 4 4 16,5 0 11-16,4 1 6 0,-1-1 5 16,3-2 6-16,4-2 5 0,0-6 8 15,0-2 11-15,4-7 15 0,3-2 22 16,3-6 16-16,2-6 14 0,3-5-1 0,1-8-7 16,1-6-17-16,4-5-25 0,-3-7-21 15,3-5-20-15,6-5-16 0,-5-4-13 16,3-3-11-16,0-4 1 0,-4-5 2 15,1-1 12-15,-1-2 16 0,-4 1 16 16,-1 2 17-16,1 6 9 0,-7 5 7 16,0 8-5-16,1 6-9 0,-9 8-12 0,2 7-13 15,0 7-14-15,-4 11-11 0,-4 10-7 16,0 9-11-16,-2 9-6 0,-1 11-3 16,1 7 9-16,0 6 7 0,-2 7 9 15,2 2 11-15,1 6 8 0,5 0 5 16,0 3-4-16,0-2-7 0,5-1-11 15,-1-3-7-15,2-3-7 0,0-2-16 16,4-6-38-16,3-6-68 0,3-4-143 0,-1-7-201 16,1-10-223-16,1-6-109 0,-1-14-28 15,1-10 32-15,-3-15 127 0,-1-13 193 16</inkml:trace>
  <inkml:trace contextRef="#ctx0" brushRef="#br1" timeOffset="63066.48">22089 5313 91 0,'0'-6'318'15,"-4"-1"50"-15,2 0 42 0,-6-2-68 0,2-1-69 16,-1 2-35-16,-3 0-39 15,0-1-28-15,-3 3-26 0,-1 1-18 0,1 1-19 16,-1 2-18-16,2 4-16 0,-1 2-19 16,-3 4-17-16,1 0-10 0,-1 7-9 15,5 2-7-15,-5 4-2 0,3 1-5 16,-1 4-1-16,4-2-4 0,1 4 0 16,1-2-1-16,2-3-1 0,2 0 1 15,-3-3 0-15,7-3 9 0,0-1 19 0,7-5 23 16,-3-2 17-16,2-4 19 0,4-5 21 15,1-2 6-15,5-7-7 0,1-5-7 16,3-6-9-16,3-8-12 0,0-5-17 16,8-5-11-16,-2-8-12 0,2-5-11 15,2-3-10-15,0-2-10 0,0-2-5 16,0 1-9-16,-6 3 4 0,0-1 2 0,-6 4 2 16,-5 5 6-16,-4 2 2 0,-1 7 5 15,-7 0-1-15,-2 4-3 0,-2 5-1 16,-2 3-2-16,-2 4 3 0,2 4 3 15,-7 2 4-15,3 4 4 0,4 0 2 16,-6 4 1-16,2 5-1 0,0 0-5 16,-5 4-5-16,7 4-7 0,-4 6-6 15,0 4-3-15,-1 10-1 0,1 3 4 0,-2 8 6 16,1 6 10-16,1 6 13 0,0 4 5 16,-2 6 7-16,3 2-4 0,-1 5-5 15,2-2-12-15,2 1-3 0,2-2-10 16,2-2-8-16,0-1-4 0,2-6-3 15,2-2-2-15,2-6 0 0,2-2 4 16,1-4 0-16,-1-5 8 0,0-2 4 16,2-6-4-16,1-2-26 0,-1-6-41 15,-4-3-62-15,5-6-106 0,-1-5-124 0,-4-7-132 16,7-6-142-16,-5-6-46 0,2-4 17 16,-2-2 78-16,1-5 108 0</inkml:trace>
  <inkml:trace contextRef="#ctx0" brushRef="#br1" timeOffset="63356.49">22687 5333 239 0,'6'-6'403'0,"-4"1"53"16,2 1 35-16,2 4-114 0,-6 4-68 16,0 1-50-16,-2 6-43 0,-2 4-26 15,-2 5-8-15,0 3-8 0,-3 2-19 16,3 4-25-16,2 0-28 0,-2 4-24 0,0-2-27 16,-1 0-15-16,3-2-15 0,2-3-34 15,2 0-66-15,-4-6-89 0,8-6-110 16,-4-5-136-16,2-9-148 0,2-9-53 15,-1-8 20-15,1-6 64 0,-4-8 98 16</inkml:trace>
  <inkml:trace contextRef="#ctx0" brushRef="#br1" timeOffset="63559.54">22792 5063 51 0,'6'9'438'0,"3"-4"95"0,-7 1 71 15,2-4 36-15,-2 1-168 0,-2-3-132 16,4 0-103-16,0-2-90 0,-2-1-69 16,2-1-34-16,-2 2-22 0,-2-1-31 15,4-2-51-15,-4 4-82 0,0-1-106 16,0 2-120-16,0 0-146 0,-4 3-61 16,4 3 8-16,-2 0 53 0,-2 1 94 15</inkml:trace>
  <inkml:trace contextRef="#ctx0" brushRef="#br1" timeOffset="64152.67">23042 5345 87 0,'-4'4'284'0,"-2"0"46"16,4-2 24-16,-2-1-50 0,0 1-33 15,4-1-13-15,0 1-14 0,-3-2-22 16,3 0-24-16,0 3-28 0,3-3-12 16,-3 1 4-16,0 1 8 0,4 4 18 15,-4 0 19-15,6 3 17 0,-6 4-6 0,4 2-27 16,-4 3-36-16,2 4-34 0,-2 1-35 15,0 4-33-15,-2 3-18 0,2 0-13 16,-4 2-7-16,4-1-3 0,0 0 2 16,0-3 0-16,-2-2 1 0,2-2-1 15,0-4 0-15,0-4-2 0,0-1-3 16,2-6 0-16,-2-3-2 0,4-8-1 0,2-6-4 16,5-4-2-16,-1-10 0 0,2-6 4 15,5-6 4-15,3-4 2 0,3-5 3 16,0-2 0-16,-2-1-10 0,1 2-15 15,-1 4-27-15,-4 8-46 0,-1 3-85 16,1 6-110-16,-7 7-95 0,-4 3-98 16,-2 8-86-16,3 3-93 0,-7 5 7 0,0 5 68 15,0 1 87-15,0-2 95 16</inkml:trace>
  <inkml:trace contextRef="#ctx0" brushRef="#br1" timeOffset="64620.31">23542 5535 196 0,'-4'4'335'0,"4"-2"23"0,-2 0 12 16,-2 1-129-16,4 1-95 0,6 0-52 15,-2-1-30-15,3-1-15 0,7 2-7 16,-1-2 0-16,3-2 1 0,7-2-8 15,-3-2-7-15,7 0-4 0,0-3-6 0,-4-2-2 16,4-2 0-16,0-4-3 0,-5 1-2 16,-5-3-1-16,4 2-2 0,-9-4-2 15,-2 1-2-15,-1 1-1 0,-9-3-3 16,-4 3-1-16,-3 0-1 0,-3 5 2 16,-5 0 5-16,-1 4 1 0,-3 5 5 15,-1 3 15-15,-1 3 14 0,-2 6 20 0,1 3 11 16,-3 5 18-16,6 2 14 0,-6 2 8 15,9 4 3-15,-1 1 9 0,1 0 9 16,-1 4 10-16,7-1 11 0,4-1 8 16,-1 2 4-16,3-3-6 0,4-1-17 15,0-1-22-15,4-4-21 0,3-2-24 16,7-4-23-16,-1-1-17 0,3-4-13 0,1-3-8 16,5-4-16-16,-1-3-32 15,0-3-58-15,1 0-87 0,1-5-100 0,-2-2-104 16,6-3-107-16,-5-2-117 0,5 1-25 15,0-3 44-15,-4-3 79 0,4 0 94 16</inkml:trace>
  <inkml:trace contextRef="#ctx0" brushRef="#br1" timeOffset="64986.39">24347 5333 226 0,'0'-6'300'0,"0"-2"40"15,-5 2-10-15,5 0-78 0,-4 3-51 16,-2-1-31-16,2 2-28 0,-2 2-34 16,-5 0-34-16,3 6-34 0,-6-1-15 15,3 5-10-15,-5 2-1 0,-1 4 8 0,1-2 11 16,-1 4 16-16,1 2 16 15,3 0 18-15,-1 2 11 0,-3 1 17 0,7 3 16 16,0 0 8-16,1-1 9 0,1 2 1 16,6-3-3-16,-2-1-16 0,8-3-20 15,-2-4-19-15,6 1-20 0,1-5-18 16,5-3-15-16,3 0-6 0,-1-6-21 16,7-1-44-16,2-5-51 0,-3 0-79 0,1-6-91 15,4-2-105-15,-4-3-99 0,2-4-88 16,-3-2-12-16,1-2 41 0,0 0 71 15,-7-2 91-15</inkml:trace>
  <inkml:trace contextRef="#ctx0" brushRef="#br1" timeOffset="65175.43">24502 5365 242 0,'-2'-7'448'0,"-5"0"74"0,-1 0 78 15,-2-1-29-15,4 1-119 0,-1 3-89 16,1-2-72-16,2 3-68 0,2 2-76 15,-2-1-61-15,8 2-41 0,-2 2-24 16,8-2-13-16,3 0-8 0,1 1-14 0,3-1-25 16,3 0-42-16,-1-1-69 0,6-1-87 15,-7-2-92-15,7 0-93 0,-6-5-121 16,1-1-35-16,-3-2 26 0,-5-2 64 16,-3-3 87-16</inkml:trace>
  <inkml:trace contextRef="#ctx0" brushRef="#br1" timeOffset="65486.5">24679 4762 348 0,'-10'4'400'0,"0"1"37"0,-1-2 27 0,-1 5-143 15,-3 1-88-15,3 2-48 16,2 5-22-16,4 2-14 0,-5 5-9 0,5 6-7 15,0 4-9-15,-2 7-11 0,1 2-15 16,5 7-19-16,-2 0-21 0,0 5-20 16,-2 0-16-16,6 0-12 0,0-1-5 15,0-1-6-15,6-2-4 0,-2-4 0 0,2-2 3 16,5-6-1-16,-5-5-10 0,4-4-22 16,1-6-32-16,1-3-41 0,-2-5-45 15,1-4-50-15,1-5-45 0,-2-3-33 16,1-5-25-16,5-2-22 0,-5-4-50 15,5-1-12-15,-1-3 26 0,1-1 35 0,-3-2 52 16</inkml:trace>
  <inkml:trace contextRef="#ctx0" brushRef="#br1" timeOffset="66302.67">24975 5436 95 0,'0'5'401'16,"-2"-2"44"-16,-2 0 33 0,0-2-16 16,2-1-152-16,2 0-112 0,0 0-74 15,6-4-41-15,0-1-29 0,8-4-18 16,3-3-6-16,4-5 3 0,1-3 2 16,1-3 2-16,8-7 7 0,-2-4 6 15,2 0 8-15,-2-4 4 0,4-3-1 0,-6 3-2 16,0-2-4-16,-4 2-3 0,-3 1-3 15,-7 2 0-15,1 3 5 0,-8 1 8 16,1 3 5-16,-7 4 2 0,0 1-2 16,-3 3 1-16,-3 3-6 0,-2 4-5 15,2 3-8-15,0 4-10 0,-5 4-10 16,1 4-8-16,-3 5-7 0,-1 6-1 0,-3 5 5 16,5 3 10-16,-4 7 14 0,-1 4 17 15,0 4 7-15,1 6 6 0,1 4-5 16,-1 1-11-16,4 5-12 0,1-2-17 15,1 1-11-15,4 1-10 0,-3-3-3 16,7-1-4-16,2-2-1 0,0-5-1 16,2-1 0-16,-2-5 1 0,9-4 1 0,-3-6 2 15,0-5-5-15,4-4 2 16,3-8-2-16,1-8-6 0,3-8-10 0,6-8-16 16,-1-5-15-16,5-8-11 0,4-4-7 15,-2-4 2-15,-2-1 4 0,0 2 16 16,0-1 20-16,-5 5 14 0,-5 3 3 15,-3 7 8-15,-1 2-2 0,-5 6-6 0,-2 5-6 16,-4 5-1-16,-2 6 0 16,-2 5-5-16,-4 10 4 0,-4 3 3 0,-1 4 3 15,1 4 3-15,-2 4-2 0,-3 2 2 16,5 3 3-16,2 0-2 0,-1-1 3 16,3-2 3-16,2-3-2 0,4-3 3 15,0-5-4-15,0-6-1 0,8-7-9 16,3-7-9-16,1-9-14 0,5-5-16 15,5-7-8-15,-1-7-1 0,6-1 4 0,-4-7 12 16,3 2 33-16,1 1 47 0,-4 2 35 16,-2 2 18-16,-5 9 12 0,-3 3 7 15,1 6-10-15,-8 8-29 0,1 10-22 16,-7 8-16-16,-7 8-10 0,1 11-10 16,-8 6 5-16,1 6 3 0,-3 8 3 15,-1 4 5-15,-3 4 1 0,3 6 1 0,-4 2-10 16,5 0-8-16,-7 0-9 0,7 0-7 15,-5-4-8-15,-2-3-10 0,7 1-15 16,-5-5-23-16,2-2-35 0,-1-4-49 16,3-2-60-16,-4-3-69 0,3-4-81 15,1-4-83-15,-8-3-94 0,9-6-19 16,-5-6 30-16,3-6 58 0,-3-11 88 0</inkml:trace>
  <inkml:trace contextRef="#ctx0" brushRef="#br1" timeOffset="74169.05">26058 5915 3 0,'-2'0'234'0,"-2"0"36"0,2 1 4 0,-2-1-13 16,-2 0-13-16,-1 2 3 0,-1-1 19 16,2 1 15-16,2-1 7 0,-2 2-3 15,-1-1-7-15,7-2-15 0,-4 0-14 16,4 0-20-16,0-2-24 0,0-1-24 0,0 0-31 15,4-1-31-15,-4-1-32 16,7-3-30-16,-3 4-22 0,2-3-14 0,0 1-34 16,-2 0-71-16,0 0-143 0,-2-2-179 15,-2 1-211-15,0-3-109 0,-2 0-39 16,-6-1 36-16,-2-3 118 0,1-3 174 16</inkml:trace>
  <inkml:trace contextRef="#ctx0" brushRef="#br1" timeOffset="80848.17">26562 4045 60 0,'-4'-2'147'0,"4"-4"-52"0,0 4-28 0,0-1-13 16,0-1-13-16,0 1-5 0,0 1 6 16,0-2 8-16,-2 2 0 0,2 0-3 15,-4-1-7-15,4 1 0 0,-4 0-2 16,4 0 0-16,-2 0 11 0,-2 1 10 15,4 1 13-15,0-2 3 0,-2 2-2 16,2 0-9-16,-4 0-18 0,4 0-14 16,0 0-13-16,0 2-5 0,4-1 9 0,-2 1 21 15,2 0 19-15,2 2 13 16,0-2 11-16,3 1 9 0,-1 1-4 0,2 0-9 16,1 0 0-16,1 1-2 0,7-2 1 15,-7 3 1-15,9-1 0 0,-3 1-1 16,3-2 1-16,6 3-2 0,-4-1 4 15,8 1-3-15,-3 1-6 0,6 1-10 16,-1 1-12-16,2 2-16 0,0-1-16 16,-2 2-8-16,4 3-6 0,0-2 8 0,-4 3 11 15,5-2 14-15,-1 4 18 16,-8-3 18-16,4 2 19 0,4 1 12 0,-4 1 5 16,0 1 0-16,0-1 1 0,0 2-7 15,-2-1-10-15,-2 1-12 0,-2 1-9 16,0 0-8-16,-2-2-8 0,0 1-7 15,0 0-3-15,1 0-6 0,1 1-7 16,2-2-5-16,4 0-10 0,0 3-8 0,5-2-9 16,1-1-7-16,2 1 2 0,3-1 0 15,1 1 4-15,3-2 5 0,-3 2 5 16,7-2 6-16,-1 0-1 0,1 0-1 16,0 0-3-16,-1 3-3 0,-1-1-2 15,0 1-3-15,-7 3 0 0,1 0-3 16,-5 2 0-16,-2 3 3 0,-4 2 0 0,0-1 3 15,0 2-2-15,-6 3 0 16,4-2-1-16,-4 2-5 0,-4-1-2 0,4 1-4 16,-5-1 1-16,1 2 2 0,4-3-1 15,-2 2 2-15,2 2-2 0,-9-2 3 16,9 0 2-16,-4 0 2 0,-2 2 4 0,1-1 1 16,-1 0 3-16,0 1 4 15,-3 3-2-15,-1 0-1 0,1 1-4 0,-1 2-1 16,-5-1-2-16,1 3-7 0,-3 2 0 15,0-3-3-15,1 2-1 0,1 1-4 16,-2-1 1-16,1 2-5 0,-5 1 4 16,4 0 5-16,1 1 2 0,-5-1 5 15,0 3 3-15,2-1 8 0,-6 2-4 16,2 3-3-16,-4 1 0 0,-4 0-5 0,4 3-3 16,-6-1-7-16,-4 1-2 0,-1 0-5 15,3 1 4-15,-10 0 4 0,5-1 4 16,-3 0 5-16,-5-2 4 0,4 2 5 15,-5-1-3-15,1-1-5 0,-2 2-6 16,-4-2-4-16,1 1-7 0,-1-1-4 16,-6 0-1-16,0-1 0 0,-1 2 7 0,-3-2 9 15,0 1 9-15,-6 0 8 0,-3 2 3 16,-3 0 3-16,-5-2-1 0,-4 2-5 16,2-1-8-16,-8-1-7 0,2-2-7 15,-4 1-8-15,-2-6-1 0,-3 1 0 16,3-3 4-16,-2-1 3 0,-5-4 9 15,5 0 7-15,-6-3 5 0,-1 1-3 0,1-4-1 16,-5-3-4-16,-2 0-9 16,1 0 5-16,-5 0 2 0,0-3 4 0,-4 1 2 15,-2-1 3-15,0-1 6 0,4 0-9 16,-12-1-9-16,4-2-6 0,2-3 1 16,-7-1 3-16,7-2 3 0,-6 0 2 15,-2-3 3-15,3 0-2 0,-3-3-7 0,-4-1-10 16,3-1 1-16,1 0 6 0,0-2 5 15,-3-1 3-15,-1-1 3 0,3-1 7 16,-3-1-10-16,-3-2-14 0,7 1 4 16,-7-1 2-16,7-3 5 0,0 1 2 15,-1-3 5-15,1-2 8 0,0 1-5 0,-1-4-11 16,1 1-1-16,4-2 0 0,-3-2 3 16,3 2 3-16,2-2 2 0,-6-1 7 15,5 0-6-15,-1 0-2 0,-4 0-9 16,6-2 3-16,-7 2 2 0,5 1 1 15,2-1 5-15,-2 0 5 0,2 0 6 16,-1 0-7-16,1 0-8 0,4 0-9 0,0-1 2 16,4 1-1-16,3-3 4 0,1 3 3 15,-2-3 7-15,4 0 5 0,3 2-2 16,-3-4-2-16,2 2-8 0,5 0-3 16,-3 1-6-16,-1-1-1 0,5 1 1 15,-1-2 3-15,-1 3 6 0,1 0 5 16,-1 1 5-16,1-1 0 0,-1 2-3 15,-3-1-3-15,3 0-6 0,1 1-10 0,-5 0-3 16,5-1 3-16,-1 0 4 0,5 2 6 16,-3-3 4-16,3 1 11 0,-2-1 2 15,3 0-2-15,-1-2-7 0,-2 2-6 16,5-1-5-16,-5 0-5 0,4 2-4 16,-3 1 1-16,-1-2 4 0,4 4 5 15,-7 1 0-15,5 2 12 0,-5 0 2 16,1 3-1-16,-1 2-3 0,1-1-6 0,-3-1-3 15,7 2-7-15,2 0 1 0,-1 1 3 16,5-2 2-16,2-2 7 0,4 1 4 16,0-1 5-16,5-2 0 0,1 0-3 15,0 0 0-15,4 0-5 0,-3 0-4 16,-3 0-3-16,2 0-7 0,0 1-5 16,1 2-4-16,-3 2-7 0,2-1 2 0,-6 3 3 15,6 0 7-15,-6-1 7 0,5 2 7 16,-5 1 6-16,4 1 0 0,-2 0 1 15,-2 0 1-15,0 0-1 0,-4 1-5 16,4 2-3-16,0-1-1 0,0 1-6 16,4 2-5-16,-4 1-1 0,0-1 7 15,1 1 3-15,-1 0 4 0,2 3 3 0,2-4 5 16,-4 2-4-16,6 2-3 0,-6-3-6 16,6 1-6-16,-5 2-4 0,7-4-2 15,-2 4-6-15,0-3-1 0,1 2 2 16,-1-1 1-16,4-1 5 0,1 1 4 15,-1-1 6-15,0 0 8 0,3 1 5 16,-1-5 4-16,5 2 3 0,2-2 3 0,-1 1-3 16,3-1-1-16,-4-3-5 15,5 2 0-15,1-2-4 0,-2-1-3 0,2 2-2 16,4-2-1-16,-5 3 2 0,5-1-1 16,0 0-1-16,0 0-2 0,4 1 3 15,-2-2-1-15,4 2-2 0,5-2 1 16,-5 0-2-16,6-2 3 0,2 0-1 15,-1 1-1-15,5-4 1 0,3 1-1 16,0-2 4-16,-3 2 0 0,5-1 2 16,-1-2 0-16,3 0 1 0,0 0 0 0,0 0-3 15,-1-2 0-15,3 2-1 0,-4-2-1 16,4 0 4-16,-1 0 2 0,-3 0-1 16,4 0 0-16,-5 0 0 0,1 0 1 15,0 1 0-15,-1-1-2 0,-1 0 1 16,2 2-1-16,-3-2 0 0,3 0 5 15,0-2-4-15,-1 2-9 0,-1-1-6 0,2-1-6 16,-1 0-5-16,1-1-11 0,-2 0 3 16,1 2 4-16,1-4 5 0,-3 4 3 15,5-1 2-15,-4-1 3 0,6 1 2 16,-5 0 5-16,5 1 0 0,-2 0 5 16,6-1-2-16,-2 1 2 0,-3 1 2 15,7 0-9-15,-4-3-16 0,4 1-19 16,0 1-9-16,4-1-6 0,1-1-5 15,3-2 3-15,2-4 17 0,0 1 17 16,11-5 6-16,-2-3 0 0,8-3 2 0,-1-4 0 16,8-6 5-16,7-4 7 0,-2-2 6 15,0-3 9-15,5-1 6 0,-7 3-5 16,0 1-33-16,-4 1-64 0,-4 6-74 16,-4 3-89-16,-13 4-96 0,-1 5-92 15,-11 4-89-15,0 6-24 0,-13 6 29 16,-1 5 59-16,-9 4 82 0</inkml:trace>
  <inkml:trace contextRef="#ctx0" brushRef="#br1" timeOffset="81516.32">14765 10243 205 0,'5'-4'299'15,"-3"2"27"-15,-2 0-33 0,0 1-80 16,4 1-53-16,-4 0-44 0,0 0-34 16,0 0-16-16,6 0-3 0,-2 1 5 15,2 3 10-15,5 0 13 0,-1 1 9 16,2-1-3-16,5 4-12 0,-1-2-16 0,1 3-19 16,4 1-14-16,1-3-15 0,3 5-10 15,-2 1-1-15,0-1-2 0,-1 2-4 16,-1-1 1-16,2 4 3 0,2-1-3 15,-7 2-16-15,-1 2-39 0,-1-3-60 16,-1 1-92-16,-3-2-144 0,-8-1-77 16,-4-3-23-16,0-2 15 0,-10-6 48 0</inkml:trace>
  <inkml:trace contextRef="#ctx0" brushRef="#br1" timeOffset="83086.2">13666 9699 153 0,'0'7'249'0,"0"-2"13"15,0-2-67-15,0-3-60 0,4-8-37 16,2-3-36-16,0-5-27 0,7-4-11 15,1-3-9-15,-1-1 1 0,3-4 13 0,-1 2 10 16,-3 1 15-16,2 3 7 16,-1 4 6-16,-3 3-10 0,0 4 0 0,1 2 1 15,-5 2 1-15,6 4 5 0,-3 3 8 16,-1 1 13-16,2 5-6 0,1 3-4 16,-1 0-12-16,2 3-8 0,3 2-12 15,-3 3-11-15,5 0-8 0,-3 0-6 16,3 1-5-16,-1 0-4 0,5 0-2 15,-4 2 2-15,-1 2 5 0,-4 0 5 0,-1 2 4 16,-1-1 3-16,0 5 3 0,-7-2-3 16,-3 5-1-16,0 0-8 0,-7 3 3 15,1-3 1-15,-4 2 2 0,-1 2 6 16,1-3 7-16,-6 0 9 0,-1 1 4 16,1-1 4-16,-1-2 1 0,0-3-3 0,1-2-6 15,-1-2-9-15,1-2-6 0,-1-2-5 16,3-2-16-16,1-1 4 0,3-1 2 15,-2 0 7-15,3 2 5 0,-3-1 9 16,8 1 13-16,-2 1-3 0,-1 0-4 16,3 2-5-16,4-2-8 0,0-1-4 15,4-1-5-15,3-1-3 0,3-3-1 16,0 1-1-16,3-3 2 0,-3-2-3 16,7 1-4-16,-1-4 0 0,5 0-4 0,0-4 1 15,-3 1-3-15,3-2-3 0,2-2 1 16,-7 2-2-16,5-1-2 0,-5-3 0 15,1 1-1-15,-1 0-1 0,-1-1 0 16,-3 1 1-16,-6 0 2 0,5-1 0 16,-5 1 2-16,-2 2 0 0,0-1 2 15,-2 1 1-15,-4 1 2 0,-2-3-4 0,-2 1-2 16,-4 2-2-16,-5 0-2 0,-1 5-5 16,-7-2 3-16,2 3-3 0,-2 2 4 15,-3 4-2-15,3 2 3 0,0 1 1 16,-2 4-2-16,3-1 1 0,5 4 2 15,0 0-2-15,1-1-2 0,6 3 0 16,3 0-1-16,3-2 0 0,4 1-2 16,0-2 2-16,6-1-2 0,-1-1 2 0,5-2 0 15,0 0 4-15,3 1-1 16,-3-1 4-16,2 2-1 0,3-2 2 0,-3 0 3 16,-1 3-1-16,-1 0 3 0,0 0-4 15,-4 3 6-15,5 2-1 0,-5-2-5 16,0 1 3-16,-2 1-1 0,3-1 1 15,-7-1-11-15,4-1 4 0,-2-2 2 16,-2-2 2-16,0 1 4 0,-2-5 1 16,-2 1 14-16,1-3-5 0,-5-1 0 0,2 0-2 15,0-4-8-15,-5-1-26 0,-1-3-60 16,-2-1-67-16,-3-4-78 0,-6-1-97 16,3-3-107-16,-3-4-87 0,-4-3-4 15,-6 2 34-15,0-4 60 0,-8 0 84 16</inkml:trace>
  <inkml:trace contextRef="#ctx0" brushRef="#br2" timeOffset="106272.16">9242 8987 90 0,'0'0'240'15,"-4"0"30"-15,2 0-25 0,-2 0-36 16,2 0-19-16,-2 0-13 0,-3-2 0 15,3 2-1-15,-2-3-3 0,2 2-5 0,-2-1-9 16,-5 2-15-16,5-1-15 0,-4 1-20 16,4-2-23-16,-5 2-23 0,1 2-20 15,0-1-15-15,-3 2-14 0,3 0-9 16,-3 2-3-16,-1 0-4 0,2-1-2 16,-3 4-1-16,3-1 3 0,-1 1 1 15,-1 4 1-15,-3-2 2 0,7 2-1 0,-2 2-1 16,-3 0 0-16,5 1 0 0,1 1 0 15,-1-1 0-15,0 3 5 0,6 0-1 16,-3 1 4-16,1-1-2 0,6 0-2 16,-4 2 2-16,4-1-3 0,4 1-2 15,-2-2-1-15,7 2 0 0,-3-2 0 16,4-1 0-16,0-1 2 0,3-1 8 0,3-3 11 16,-1-1 16-16,4 0 12 0,-3-4 13 15,5-3 4-15,-5-2 1 0,7 0-6 16,-6-4-12-16,3-1-11 0,-3 0-14 15,-1-3-34-15,-1 3-58 0,-3 0-67 16,-6 1-79-16,5-2-85 0,-5 4-90 16,-2-2-97-16,0 1-15 0,-2-1 30 0,-2 2 55 15,0 0 74-15</inkml:trace>
  <inkml:trace contextRef="#ctx0" brushRef="#br2" timeOffset="106837.29">9643 9146 51 0,'0'-9'253'0,"0"4"39"0,-4-3-7 15,4 1-29-15,0 2-23 0,-4-1-13 16,2 3-11-16,-2-3-13 0,2 4-10 16,-7-1-17-16,7 1-17 0,-8 0-29 15,4 2-21-15,-5 0-18 0,1 2-13 0,0 1-15 16,-1 1-11-16,-1 2-9 16,-3-1-6-16,3 4-4 0,2 0-9 0,-3 2-2 15,3-2-3-15,0 2 0 0,-1 4-2 16,1-2-1-16,0 3-2 0,3 1-1 15,1 0 1-15,0 3 0 0,2-3-3 16,-2 2 0-16,6-1 2 0,0 1-2 16,4-1 0-16,-2 1-4 0,2-2 0 15,2-1-4-15,5-1-10 0,-1 0-5 0,0-4-6 16,3-1-2-16,-1-1 1 16,3-3 2-16,-3-3 6 0,4-2 5 0,-1-4 6 15,1-1 10-15,-3-4 14 0,1-1 17 16,3-4 24-16,-5-3 15 0,-1-4 11 15,-1-2 5-15,0-2 0 0,1-1-4 16,-5-5-13-16,-2 1 4 0,-2-4-4 16,2 2-2-16,-8-1-2 0,4 4-7 0,-6 2-8 15,2 3-13-15,-2 3-9 0,-1 2-17 16,3 5-40-16,-2 5-60 0,2 2-84 16,-2 6-98-16,6 1-98 0,-2 5-98 15,2 2-107-15,2 3-20 0,2-3 42 16,-2 3 71-16,2-4 90 0</inkml:trace>
  <inkml:trace contextRef="#ctx0" brushRef="#br2" timeOffset="107435.42">9782 9148 155 0,'-7'-2'258'0,"3"1"19"0,2-1-51 16,-2 0-58-16,4 0-40 0,0 0-40 0,0 2-23 16,0-5-11-16,4-3-3 0,2 1 9 15,1-4 8-15,3 1 13 0,0-4 12 16,3 2 12-16,1-2 2 0,-1 0-2 15,1 2-6-15,-2 1-12 0,3 3-12 16,-5 2-10-16,-1 2-9 0,-1 4-5 16,-2 1 3-16,0 8 0 0,-2 1 1 15,-2 5-7-15,-2 3-6 0,0 4-12 0,0 1-5 16,-6 4-7-16,2 1-6 0,2-3 0 16,-2 2-4-16,-2-1 0 0,2-1-2 15,4-4-3-15,-7-1 0 0,7-4 1 16,-2-2-1-16,2-2-1 0,-4-3-1 15,4-2-1-15,0-1 0 0,0-2 0 16,0-1 1-16,0-3-1 0,0-2 0 16,4-3 0-16,-2-6 0 0,5-2-1 0,3-2 0 15,0-4 0-15,1-1 1 0,-1 1 2 16,2-3 1-16,-1 2 5 0,-1 3-1 16,2 2 3-16,-1 3 0 0,-5 2-2 15,4 2 1-15,-4 2-4 0,5 3 1 16,-7 0-1-16,6 6-1 0,-4 0 4 0,1 3 1 15,-3 5 3-15,-2 3 2 0,2 3-1 16,-4 1-7-16,0 2-13 0,0 0-23 16,0 2-35-16,0-2-44 0,0-1-54 15,4-3-62-15,-2-1-58 0,2-2-53 16,2-3-72-16,1-2-10 0,1-5 26 16,-2-3 48-16</inkml:trace>
  <inkml:trace contextRef="#ctx0" brushRef="#br2" timeOffset="107705.48">10245 9229 268 0,'-9'0'368'0,"-1"0"57"0,0-3 52 0,-1 0-133 15,1 0-66-15,4-3-45 0,2 0-45 16,2-1-49-16,4-3-40 0,2 4-25 15,2-2-12-15,4 0-4 0,5 2-3 16,-3 0-3-16,9 1-8 0,-2 1-7 16,1 2-10-16,1 2-8 0,2 0-7 15,-3 0-5-15,-1 2-1 0,-3-1-17 0,5 2-32 16,-4 0-50-16,-3 1-62 0,-2 0-73 16,3-1-76-16,-7-1-55 0,3-2-69 15,-5 0-21-15,-2-2 23 0,0-1 53 16,-4-3 64-16</inkml:trace>
  <inkml:trace contextRef="#ctx0" brushRef="#br2" timeOffset="108086.56">10435 8637 75 0,'0'-14'256'0,"4"3"37"0,-4 2-25 16,0 2-42-16,0 3-32 0,0 4-23 15,0 3-19-15,0 6-12 0,0 8-9 16,0 7-8-16,-4 5-9 0,2 5-18 0,-2 6-18 16,2 3-19-16,-3 2-14 0,5 3-8 15,-4-1-13-15,4 1-6 0,0 0 0 16,4-3-4-16,-4 0-1 0,5-3 0 15,-3 0 1-15,4-3-1 0,-2-5-5 16,0 1 0-16,2-4 0 0,-4-2-5 16,7-3-2-16,-7-5 2 0,6-1-14 0,-6-3-14 15,4-5-23-15,-2-2-29 0,-4-6-40 16,7-2-49-16,-3-5-43 0,-2-7-46 16,2-5-61-16,2-5-42 0,-2-4 1 15,-2-1 32-15,2-3 43 0</inkml:trace>
  <inkml:trace contextRef="#ctx0" brushRef="#br2" timeOffset="108554.71">10652 9186 135 0,'0'-7'245'16,"0"2"23"-16,0-1-44 0,0 1-27 16,0 1-17-16,0 2-18 0,0 0-13 0,0 1-22 15,-2 1-15-15,2 0-14 0,0 1-6 16,2 3 1-16,-2 3 0 0,0 2 7 15,4 2 1-15,-2 4-3 0,2 2-12 16,0 2-13-16,-2 1-15 0,-2 1-13 16,5 1-10-16,-3 1-6 0,2-1-8 15,-4-1-6-15,4-1 0 0,-2-1-4 0,-2-2-5 16,0-3 1-16,4-2-5 0,-4-4-1 16,4 1 0-16,-2-5 1 0,-2 0 3 15,4-4 3-15,-2-4 2 0,3-6 1 16,1-2-1-16,-2-7 0 0,6-4-4 15,1-4-3-15,-3-3-3 0,2 0-3 16,5 1 0-16,-7 1 2 0,2 4-3 0,-1 4-10 16,-1 4-38-16,-4 3-42 0,0 6-48 15,-2 3-66-15,2 5-74 0,-4 4-75 16,0 3-56-16,0 6-4 0,2-1 22 16,-2 0 50-16</inkml:trace>
  <inkml:trace contextRef="#ctx0" brushRef="#br2" timeOffset="109088.35">11032 9201 7 0,'0'-6'237'0,"0"0"37"0,0 0-4 15,0 2-29-15,0 0-24 0,0 1-24 16,-4-1-25-16,2 1-24 0,-2-1-18 16,2 0-17-16,-2 2-16 0,0-4-15 0,-3 3-11 15,1 0-8-15,2-1-11 16,-2 4-10-16,0 0-5 0,-1 0-7 0,-1 4-5 16,2 1-5-16,-4 2-2 0,3 4-4 15,-3 1-2-15,4 4 0 0,-4 1-1 16,3 1-1-16,3 2 0 0,2 0-1 15,-2 0 0-15,4-1-2 0,0-3-1 0,4 0 0 16,-2-2-2-16,2-2-1 16,3-4-2-16,-1 0 2 0,4-3 0 0,0-3 1 15,1-2 2-15,1-3 0 0,-2-3 0 16,5-1 1-16,-3-4-1 0,3-2-1 16,-3 0-1-16,5 0 0 0,-7-4 0 15,2 0-1-15,-1 0-1 0,-1 3 5 16,1 1 13-16,-5-1 16 0,0 6 17 15,-2 0 14-15,-4 7 7 0,0 1 0 0,0 1-8 16,-4 7-15-16,-2 6-12 0,0 4-12 16,-1 1-7-16,-1 5-4 0,6 0-5 15,-2 0 0-15,4-1-7 0,0-1-24 16,4-2-38-16,2-3-43 0,0-4-59 16,5-1-66-16,-1-6-72 0,2-1-75 15,3-5-52-15,-3-5-1 0,-1-3 32 16,-5-4 54-16</inkml:trace>
  <inkml:trace contextRef="#ctx0" brushRef="#br2" timeOffset="109655.55">11365 9215 75 0,'-2'-6'287'0,"-2"3"49"0,0-2 45 16,2 1-76-16,-3-2-59 0,3 4-34 16,-2-1-34-16,4 2-38 0,-4 1-38 15,4 0-35-15,-6 1-20 0,6 2-15 0,-2 5-13 16,-2 1-8-16,0 5-2 16,4-2-3-16,0 5 0 0,0 0-2 0,0 1 0 15,0-1 0-15,4 0-1 0,-4 1-2 16,6-3 1-16,0-1-4 0,2-3-6 15,-1 0-6-15,3-2-10 0,-4-3-5 16,7-1-7-16,-5-5-5 0,0 0 1 16,2-5 4-16,1-1 8 0,-1-4 1 15,3-2 9-15,-5-2 0 0,0-4-3 16,0 0-7-16,-1-2-8 0,-1-1-4 0,-2-1-2 16,-2-1 1-16,-2 3 6 0,-2 1 10 15,-2 3 9-15,-2 5 7 0,1 2 6 16,-5 5 1-16,4 2 4 0,-4 6-1 15,3 3 2-15,-3 4 4 0,4 4 0 16,-5 0 2-16,5 7-1 0,-4 2 2 0,4 2 0 16,-1 2 0-16,1 3 2 0,2 0 0 15,-2 2 5-15,2-1 6 0,-2-1 3 16,1 0 1-16,3 1 4 0,-2-3 3 16,0 2-2-16,4-2 2 0,-2 0-4 15,-2-2 0-15,4-1-1 0,0-1-2 16,0 0-7-16,0-4-2 0,0-1-5 0,4-1-7 15,-2-4-13-15,-2-3-25 0,4-2-34 16,-4-6-39-16,6 0-62 0,-1-6-53 16,1-3-75-16,0-4-56 0,2-5-7 15,1-4 18-15,-1-6 48 0</inkml:trace>
  <inkml:trace contextRef="#ctx0" brushRef="#br2" timeOffset="110205.22">11750 9243 71 0,'2'-3'231'0,"-2"-2"19"0,-2 1-20 16,-3-1-23-16,3 2-23 0,-2 0-21 16,0 0-21-16,-2 1-22 0,0 1-22 15,-5 1-20-15,5 0-20 0,-4 0-16 16,4 1-13-16,-5 4-8 0,1-2-9 15,0 3-4-15,-1 2-2 0,-1 0 1 16,6 2 2-16,-5 1 5 0,1 3 1 0,6-2 3 16,-4 5 0-16,-1-2 1 0,7 3-6 15,-2-2-3-15,4 2-4 0,0-1-2 16,6-3-2-16,-2 1 4 0,3-2-2 16,-1-3 1-16,4-2-1 0,0-3 3 15,1-2 1-15,1-3-4 0,-1-3 9 0,3-4 8 16,-2-3 8-16,-1 0 5 0,1-5 12 15,-1-2 8-15,-1 2 2 0,-4-4 3 16,-2 0-4-16,2 1-5 0,-6-2-11 16,0 0-12-16,-6 1-16 0,2 1-22 15,-2 2-32-15,-4 4-35 0,3 0-50 16,1 6-54-16,-4 2-47 0,6 4-34 16,-3 4-29-16,3 5-52 0,2 0 4 0,4 3 32 15,2 2 38-15</inkml:trace>
  <inkml:trace contextRef="#ctx0" brushRef="#br2" timeOffset="110722.84">12182 9269 113 0,'0'2'235'0,"-7"-1"27"16,1 1-47-16,0-2-58 0,-2 3-37 16,-1-2-29-16,1 1-21 0,-4-1-21 15,1 1-4-15,-1-1 1 0,-2 1 9 16,1 0 13-16,-3 1 10 0,1-2 1 15,3 4 0-15,-3-2-9 0,7 1-12 16,0 0-13-16,2 0-15 0,6 2-11 0,0 0-6 16,4 2-2-16,2 2-11 0,6-3 0 15,-1 4 0-15,3 0-2 0,3 0 1 16,-5 2-2-16,5-1 5 0,-3 0-4 16,-2 0-1-16,3 2-1 0,-7-3 3 15,2 2-4-15,1-3 3 0,-5 1 2 16,-2-3-1-16,2-1 4 0,-2-1 12 0,-1-1 11 15,-3-2 10-15,0-1 7 0,-7-2 7 16,-3 0-3-16,0-2-7 0,-3 1-11 16,-3-1-7-16,-5 1 0 0,-2-3 0 15,1 3 6-15,1-1 1 0,0 2 1 16,3-1 0-16,3 1-9 0,3 0-25 16,1 0-42-16,7 1-59 0,2-1-60 15,4 3-71-15,2-3-85 0,7 0-66 16,1-3-4-16,3-3 27 0,-3 0 50 15</inkml:trace>
  <inkml:trace contextRef="#ctx0" brushRef="#br2" timeOffset="111041.9">12388 9223 226 0,'4'-3'295'15,"1"0"36"-15,-3 1-50 0,-2 1-59 16,4 1-36-16,-4 0-35 0,0 0-37 0,0 1-20 16,-4 4 3-16,4 3 9 15,-2 4 14-15,-7 0 16 0,3 5 18 0,0 2 1 16,-4 1-18-16,3 0-19 0,1 1-25 15,-2-1-17-15,2 2-22 0,-1-2-18 16,3-3-15-16,-2-1-21 0,6-4-44 16,-4-3-68-16,2-1-81 0,2-5-87 0,2-4-87 15,2-5-105-15,-4-4-21 16,4-5 28-16,-2-7 63 0,2-7 75 0</inkml:trace>
  <inkml:trace contextRef="#ctx0" brushRef="#br2" timeOffset="111240.56">12432 8991 35 0,'4'-4'394'16,"-4"-1"47"-16,-4 2 44 0,-3 0 59 15,1 0-123-15,0 1-93 0,2 1-47 16,0-1-33-16,2 1-38 0,-2 1-53 16,2 0-56-16,-3 0-46 0,5 0-32 0,0 0-51 15,-4 0-70-15,4 1-90 16,4 2-102-16,-4 1-104 0,5 0-132 0,-3 4-44 15,4 0 20-15,-2-1 61 0,0 2 90 16</inkml:trace>
  <inkml:trace contextRef="#ctx0" brushRef="#br2" timeOffset="111520.09">12566 9217 225 0,'2'0'368'0,"-2"0"45"15,-2 0 27-15,2 0-124 0,2-2-93 16,2 2-59-16,0 0-42 0,3 0-29 16,5 2-15-16,2-2-2 0,-1 1-3 15,3-1-4-15,5 2-13 0,0-2-11 16,-3 1-15-16,3-1-13 0,2 2-20 15,-7-2-34-15,5 2-37 0,-5-1-52 16,1-1-55-16,0 2-63 0,-3-2-61 0,-2 0-81 16,-5-2-22-16,1-1 20 15,-6 0 38-15,2-6 56 0</inkml:trace>
  <inkml:trace contextRef="#ctx0" brushRef="#br2" timeOffset="111840.68">12866 8735 29 0,'0'-3'247'0,"0"8"17"0,-4 1 21 16,2 3-82-16,-3 5-75 0,1 6-29 0,2 3-10 15,-2 8-3-15,-2 2 0 16,2 7 3-16,2 2 18 0,-2 2 10 0,4 5 7 15,-3 0-4-15,-1 2-5 0,4 0-14 16,4-1-19-16,-1-1-20 0,-3-1-16 16,4-3-13-16,-2-3-11 0,2-4-9 15,0-4-3-15,-2-3-4 0,2-6-3 16,-4-5-2-16,0-3 0 0,2-3-21 16,-2-7-44-16,4-3-66 0,-4-4-71 0,0-8-79 15,5-6-105-15,-3-5-37 16,6-4 14-16,-2-2 50 0,0-2 62 0</inkml:trace>
  <inkml:trace contextRef="#ctx0" brushRef="#br2" timeOffset="112095.66">13085 9189 169 0,'4'-3'331'0,"2"0"26"15,-6 3 19-15,4 0-115 0,-4 2-84 16,0 2-52-16,0 4-39 0,0 1-16 16,0 6-7-16,0 1-1 0,0 2 2 0,0 1-1 15,0 4-2-15,0 0-3 16,2 0-12-16,3 1-5 0,-1 0-16 0,-2 0-9 16,2-3-8-16,-2 1-22 0,6 11-178 15,-6-23-3-15,-2-1-71 16,4-6-105-16,1-5-34 0,-3-4 13 15,-2-8 48-15</inkml:trace>
  <inkml:trace contextRef="#ctx0" brushRef="#br2" timeOffset="112291.21">13199 8999 77 0,'-3'-6'433'15,"-1"-2"80"-15,0 2 75 0,-2 0 71 0,0 0-141 16,2 3-117-16,2-3-68 15,-3 4-70-15,1-1-72 0,2 3-72 0,2-2-68 16,0 2-64-16,0 0-69 0,0 0-88 16,0 2-106-16,6 1-107 0,-1 0-93 15,-3 5-105-15,6-2-24 0,-6 3 45 16,4 2 78-16,-6-2 99 0</inkml:trace>
  <inkml:trace contextRef="#ctx0" brushRef="#br2" timeOffset="112924.35">13285 9172 100 0,'0'-7'330'0,"-2"-1"40"15,-2 0 30-15,4 2-62 0,-4 0-125 16,4 6-69-16,0 0-44 0,4 2-40 15,0 5-27-15,3 2-15 0,-1 4-7 0,0 4 1 16,4 1-2-16,1 2 11 0,-1 0-2 16,-4 2 1-16,7-3 0 0,-3 1-1 15,0 0 4-15,1-2-4 0,-1-2 4 16,-4 0 6-16,0-3 6 0,0 2 0 16,-1-6 4-16,1-1 1 0,-6 1 10 15,4-4 10-15,2-2 4 0,-6-3 3 16,6-3-3-16,3-5-6 0,-1-2-16 0,0-6-17 15,0 1-10-15,1-3-1 0,-1 0 4 16,2-2 7-16,-1 3 6 0,-1 0 6 16,-4 4 1-16,2 1-2 0,5 4-8 15,-5 2-11-15,4 0-6 0,0 3-6 16,7 2 0-16,-1-3-3 0,7 1-2 16,-2 0-4-16,2-3-8 0,1 0-8 0,-1-2-5 15,0-2-3-15,-2-4 1 0,1 2 8 16,-5-4 5-16,-3-1 11 0,-3-1 4 15,-3-2 3-15,-4-2 3 0,-4 2-6 16,0 1-4-16,-4-4-10 0,-9 6-18 16,3-2-18-16,-2 4-11 0,-3 3-5 15,3 4-3-15,-3 4 10 0,-1 6 12 16,6 6 16-16,-3 6 10 0,3 8 15 16,4 5 20-16,1 7 22 0,3 5 20 15,2 3 29-15,2-1 13 0,3 2 1 0,1-1-9 16,4-1-15-16,3-2-17 0,-3-2-23 15,4-4-10-15,3-2-5 0,-1-6-5 16,1-3-6-16,6-5-10 0,4-6-26 16,-5-3-43-16,5-7-52 0,0-2-100 15,0-5-117-15,-4-2-132 0,-7-4-51 16,1-1 2-16,-7-2 29 0,-6-3 85 16</inkml:trace>
  <inkml:trace contextRef="#ctx0" brushRef="#br2" timeOffset="157659.5">7125 2008 40 0,'-6'-9'91'0,"-4"-1"-8"0,-1 0-10 0,5-1-2 15,-4-1-9-15,0 0-8 0,-1 1-10 16,3-1-6-16,-2 1 1 0,-1-1-1 16,1 0 4-16,0 2 6 0,-1 1 3 0,5-2 0 15,-6 3-1-15,6-1-2 0,-3 3-1 16,3 0-6-16,0-2 5 0,0 4-1 16,-3-3-2-16,7 1-6 0,-4 0 0 0,2-1-2 15,-2 2-7-15,-5-4-3 16,7-1-1-16,-6 1 0 0,2 0-3 0,-7-2-5 15,5 0 0-15,-7 1-5 0,1 0-4 16,-1 1 1-16,1 2-4 0,-1 3 0 0,1 1-1 16,-5 3 0-16,2 3-3 0,-1 3 0 15,-1 5 0-15,5 3-1 0,-3 5-1 16,-2 4-1-16,1 3 0 0,3 5 2 0,-4 1-3 16,3 3-3-16,1 4-3 0,1 1-3 15,-5 4-6-15,9-1 5 0,-3 4 6 16,-1 2 2-16,5 3 10 0,-1 1 4 15,2 5 7-15,-1-1-3 0,1 1-3 0,4 5-3 16,-1-3-6-16,3 0 1 0,-2-1-3 16,0 1-5-16,2 0-4 0,-2-3 1 15,1 3 5-15,3-2-1 0,-2 2 6 16,4 1 3-16,-4 0 4 0,4 0 1 0,4-1-2 16,-4-1-5-16,6-4-2 0,-1-1-2 15,7-7-2-15,-2-1 0 0,5-6 3 16,1-3 0-16,3-2 2 0,2-2 3 15,5-3 4-15,1-3 0 0,2 1-2 16,2-2 2-16,-2 0-3 0,4 0-3 16,5-2-1-16,-5-3-1 0,-2-1 1 15,2-2-3-15,0-2 2 0,-2-2 1 0,-2-2-1 16,-2-4 1-16,-1 1-2 0,-3-5-2 16,4 0 1-16,-4-1 1 0,2 1-2 15,-3-4-2-15,1 2 3 0,4-2 0 16,-4-2-5-16,4-2 2 0,-3 1 0 15,-1-3 4-15,0-3 0 0,2-1 5 16,-3-5 4-16,-3 1 2 0,2-5 2 0,-1 1 1 16,-1-2 2-16,2-2-1 0,-5-1 1 15,1-4-2-15,-1-2 0 0,-1-4-4 16,-3-3 0-16,5-4-1 0,-7-3-1 16,0-3-1-16,1 1 0 0,-5-4 0 15,0 0 1-15,-2-3-5 0,0-3 4 16,-4-1 3-16,0-4 2 0,0-2 2 0,-4-3 1 15,4-4 4-15,-4-2-4 0,4-5-5 16,-6 2-5-16,2 0-6 0,-2 1-4 16,3 4-4-16,-7 3 3 0,4 1 0 15,-2 5 7-15,-5 4 4 0,3 2 7 0,-7 7 5 16,7 1 3-16,-7 6 1 0,1 5-3 16,-1 1-3-16,-3 4 4 0,1 3-2 0,-2 1 0 15,1 3 0-15,-3-1-2 0,2 3 3 16,-1-1-5-16,1 2-3 0,2 2-2 15,-5 1 0-15,5 1-2 0,-2 1 1 16,-1 3-1-16,1 1 2 0,0 0-3 0,3 4 2 16,-3 3-28-16,0 0-63 0,3 2-138 15,-7 2-73-15,2 2-40 0,-10 1-21 16,-4-3 17-16</inkml:trace>
  <inkml:trace contextRef="#ctx0" brushRef="#br2" timeOffset="158903.37">5995 2031 63 0,'4'0'239'0,"-4"0"22"16,0 3-3-16,-4-3-8 0,2-3-16 15,-3 3-17-15,-1-2-25 0,0-1-20 16,-4-2-15-16,-3 1-9 0,-1-1-7 0,4-4 1 15,-7 1 2-15,5-1-3 0,-5 0-8 16,0-4-3-16,-3 3 2 0,3-3-8 16,1 2-8-16,-5-3-4 0,0 2-5 15,3-2-11-15,-3 2-16 0,-2-2-8 0,3 0-4 16,-3 0-7-16,0-1-6 0,-2 1-1 16,3 0-4-16,-5-1-7 0,0 1-11 0,4-1-7 15,-4 1-6-15,-4 1-7 16,2-2 0-16,-4 4-2 0,2 1-3 0,-4 0-1 15,-2 3-2-15,-6 1 0 0,3 1-2 16,-3 1-3-16,2 1 0 0,1-2-2 16,1-1 2-16,-2 0 1 0,8 1-1 0,-1-1 1 15,1 0-1-15,7-2 2 0,-1 2 1 16,6 1 2-16,4-1-2 0,1 3 0 16,4 0 3-16,1 2-4 0,7-1-1 0,-2 0 0 15,6 2 0-15,0 2 0 0,4 0 0 16,-2 1 0-16,6 0-1 0,-1 3-2 15,-1-3 1-15,4 0 2 0,-4 0-2 16,5-1-1-16,-5 1 3 0,0-2 0 16,-2 1-1-16,2-2-1 0,-2 3 2 0,-4-3-1 15,7 0 1-15,-7 1-1 0,0-1 2 16,4 0-1-16,-4 2 1 0,0-2 3 0,0 0-1 16,0 0-2-16,0 1-1 15,0 6 0-15,0 3 0 0,-4 6 0 0,0 8-3 16,1 5 1-16,-1 11-1 0,-2 1 2 15,2 6-2-15,-2-1-5 0,2 1-17 0,2-1-46 16,2-8-85-16,0-5-87 0,2-7-93 16,6-9-106-16,-2-10-145 0,4-13-41 15,-3-11 41-15,-1-10 60 0,-2-13 82 0</inkml:trace>
  <inkml:trace contextRef="#ctx0" brushRef="#br2" timeOffset="160069.24">4856 1676 49 0,'0'-2'86'0,"-4"-1"-28"0,4 3-22 0,0-2-12 16,0 1-5-16,0 1 0 0,0-2-2 15,0 2 3-15,0-1 0 0,0 1 3 16,0 0-6-16,0-2 1 0,0 2 8 15,4-3 1-15,-4-1 0 0,0 0 0 0,4 0 2 16,-2-2-6-16,-2-2-7 0,4 2-5 16,-2-1-3-16,2 3-3 0,0-2-5 15,-2 1 1-15,-2 0 2 0,5 2-2 0,-3 2 0 16,2-2-1-16,-4 1 2 0,0 2 0 16,4-1 0-16,-4 1 2 0,0 1 1 15,0-1 1-15,0 2 4 0,0 1 1 0,-4-2 3 16,4 1 4-16,0-1 3 0,0 1 1 15,0-2-1-15,0 0 3 0,-4 1-2 16,4-1 1-16,0 2-2 0,-2-2-4 16,2 2-1-16,0-1-3 0,-5 2-4 15,3 3-4-15,-2-1-3 0,0 1-2 0,2-1 3 16,-2 3 7-16,2-4 11 0,-2 1 6 16,4-2 7-16,0 1 4 0,-4-2-1 15,4 0-3-15,0-2-6 0,0 0-3 0,4-4 2 16,0-2 3-16,2-3 4 0,4-6 4 15,-1-2 1-15,5-5-1 0,-2-2-3 16,5-1 1-16,4-4-2 0,-1 3-2 16,-1-2 1-16,6-1-2 0,-2 3-4 0,3 2 1 15,-3 2-10-15,4 2-5 0,-4 2-3 16,4 1-4-16,-3 3 2 0,-1 2-8 16,0 1-57-16,-2 0-142 0,-5 2-74 0,1-4-41 15,-11 0-21-15,-8-5-10 0</inkml:trace>
  <inkml:trace contextRef="#ctx0" brushRef="#br2" timeOffset="161299.66">1422 1268 16 0,'0'0'119'0,"0"0"7"15,0 1 4-15,0-1 4 0,0 0-6 0,0 2-8 16,-4 0-7-16,2 0-13 0,2 1-10 0,-4-2-10 16,4 1-3-16,-2 2-8 0,-2-2-10 0,4-1-14 15,-4 1-11-15,4-1-10 0,0 1-8 0,0-2-6 16,0-2-6-16,4 1-2 0,0-1 3 15,-2-2 1-15,4-2 1 0,4-3 4 0,-5-2 1 16,5-3-1-16,2-5 1 0,-1-2-4 0,-1-3-2 16,6-2 0-16,-5-2-2 0,5-1-2 15,-3-3 0-15,1-2-2 0,3 1 0 0,-5 1-2 16,5 1 2-16,-3 0-1 0,-1 3 0 0,1 3-2 16,-2 4 2-16,-1 2-1 0,-1 6-1 0,-4 2 3 15,5 2 0-15,-5 6 3 0,4 3 3 16,-4 3 0-16,5 6 0 0,-5 2 2 0,0 6-4 15,4 4 2-15,-5 2-2 0,1 4 0 0,0 3-1 16,2 0 0-16,-6 2-1 0,5-1 0 0,1 1-1 16,-2-2-1-16,0 0 2 0,0-2-4 0,5-3 2 15,-5-1 0-15,4-4 0 0,1-3 2 16,-1-3-2-16,0 1 3 0,1-6 2 0,1-3-2 16,-2 0 0-16,7-4-1 0,-5-4 4 0,3-4 3 15,1-2 4-15,-3-5 0 0,3-1-2 0,1-6 5 16,-1-4-5-16,3-3-4 0,-3-3-2 15,1-2-1-15,-5 1 1 0,5-4-1 0,-7-1-1 16,3 4 1-16,-3-2 0 0,0 3-2 0,-3 0-1 16,3 3 1-16,-6 3-2 0,-2 4-2 15,2 1 1-15,0 4-16 0,-4 4-40 0,0 1-65 16,0 5-119-16,-4-1-61 0,0 3-32 0,2 4-1 16,-4 0 26-16</inkml:trace>
  <inkml:trace contextRef="#ctx0" brushRef="#br2" timeOffset="162009.34">1592 1787 36 0,'-7'6'136'0,"3"-1"-8"0,2-2-12 16,2 1-21-16,0-2-22 0,-4 1-24 0,4-2-15 15,4 3-4-15,-4-3-5 0,0 2 2 16,2-1-1-16,2 2-1 0,3-2 3 0,-3 1-3 16,6 0-3-16,-4-1 2 0,5 1 4 0,5-2-4 15,-5 1-1-15,5-1-1 0,1 1 2 16,-1-4 4-16,7 1-1 0,-2-1 0 0,1-2 2 15,1-3-4-15,2-2-2 0,4 0-8 16,-4-3-5-16,4-1-1 0,-3 1-9 0,1-2-2 16,0 2-5-16,0 0 3 0,0-1 0 15,-4-2-1-15,-1 4 5 0,-1 0 0 0,-2-1 5 16,-1 1 1-16,-1 0 5 0,-5 0 2 16,-1 2 13-16,-5 2 15 0,-2 3 18 0,2-2 8 15,-6 1 1-15,0 0-3 0,0 2-6 16,-6-1-18-16,2 1-18 0,-2 0-11 15,1 0-5-15,-1 1-4 0,0 2-11 0,2 0-38 16,-2 0-67-16,-5 2-117 0,5 1-62 16,-4 3-32-16,-3-3-9 0,-1 0 29 0</inkml:trace>
  <inkml:trace contextRef="#ctx0" brushRef="#br2" timeOffset="163129.18">2789 1247 20 0,'0'0'123'0,"0"0"-25"0,0 0-22 15,0 0-18-15,0 0-19 0,0-2-18 0,4 2-9 16,-4-1-4-16,0 1 0 0,0 0-1 16,0 0 0-16,0 0 0 0,0 0-1 0,0 0-2 15,0 0-2-15,0 0-1 0,2 0-1 0,-2 0 0 16,0 0 0-16,4 0 2 0,-4 0 4 15,0 0-1-15,0 0 3 0,4 0 0 0,-2 0 8 16,-2 0 6-16,4 0 5 0,-4-2 7 16,0-1 8-16,2 0 8 0,2 0 0 0,1-3-1 15,-3-2-4-15,2 0-8 0,0-3-8 0,-2-3-10 16,4-1-3-16,2-2-2 0,-1-3-2 16,-1-3-3-16,0 0 0 0,4-4-2 0,-3 1-2 15,3-1-2-15,-4 2-2 0,4-1-1 16,1 4-1-16,-5 2 0 0,4 3-1 0,-3 1-3 15,3 4 3-15,-6 0 2 0,6 4 0 0,-3 0 7 16,3 7 3-16,0-1 4 0,-4 4 3 16,7-1 4-16,-3 7 1 0,0-2 0 0,1 4 1 15,1 0-3-15,-1 4-2 0,-1-1-1 16,0 1 0-16,1 4 0 0,-3-1 4 0,2-1 1 16,5 2 4-16,-5-1 1 0,-2-1 2 15,3 0 2-15,3-2-4 0,-2 2 2 0,-1-4-5 16,-1-1 0-16,3 1-3 0,3-3 1 0,-6 2 2 15,7-3 1-15,-3-2 0 0,3 2 5 0,-5-4 2 16,5-1 2-16,4-1 3 0,-5-2 2 16,1-2 3-16,3-2-1 0,-3-5 1 15,6-1-3-15,-7-5-4 0,5-5-3 0,-5-3-7 16,5-5-4-16,-2-4-4 0,-3-1-3 0,1-1-3 16,-3-1-2-16,-1 1-3 0,-3 0 1 15,-4 3-1-15,2 0 1 0,-1 4 3 0,-7 3 1 16,2 3 2-16,2 1 0 0,-8 3-1 15,2 4-2-15,2 4-17 0,-5 0-53 0,-1 2-89 16,2 1-135-16,-2-1-78 0,0 0-40 0,-5 1-9 16,1 1 39-16</inkml:trace>
  <inkml:trace contextRef="#ctx0" brushRef="#br2" timeOffset="166189.07">2952 1339 55 0,'-2'-5'80'0,"-6"1"9"0,5 1-9 0,-1-3-5 15,-2 1-14-15,2 0-11 0,4 1-5 16,-2-2-10-16,2 0-7 0,0-1-8 0,2-2-1 16,2-1 0-16,0-1-3 0,2-2-2 15,1-1-5-15,-1 1 4 0,-2 0 7 0,6-1 0 16,-3 3 2-16,-1-2 3 0,-2 2 11 16,2 3-6-16,0-2 2 0,0 0-2 0,3 2 1 15,-3-3-1-15,0 2 1 0,0 0-3 0,5-2-4 16,-5 0-4-16,4 2-4 0,-4-3-1 15,5 2-6-15,-7 1-2 0,6 1-3 0,-4 1-2 16,5 1 0-16,-5 1 3 0,4 1 3 0,-4 3 10 16,5 1 10-16,-5 3 10 0,4 2 9 15,-3 4 3-15,3 1 3 0,0 2-7 0,3 0-7 16,-3 4-7-16,0-1-6 0,3 2-4 16,1 0-7-16,-3 0 1 0,1 0-2 0,2-2-1 15,-1 0 1-15,-3 1 1 0,0-1 6 0,3 1 10 16,-3-2 9-16,1 5 12 0,-5-2 10 15,0 1 10-15,2 2 6 0,-6 1 0 16,2 3-5-16,-2 2-7 0,-2 0-8 0,0 1-7 16,-2 1-13-16,2-4-6 0,-4 1-9 15,4-2-3-15,-2-3-7 0,-2-5-1 0,4 1-2 16,-4-3-1-16,2-3 4 0,2-1 3 16,0-3 8-16,0-1 1 0,0-2 8 0,0-1 6 15,-4 0 0-15,4-2-7 0,0-2-4 16,0-5-4-16,0-4-9 0,0-6-6 15,0-4-6-15,0-8-3 0,4-5 0 0,2-6 0 16,0-3 0-16,5-5 1 0,-5 1-1 16,4 1 2-16,0 0-3 0,1 1 0 0,-5 3-2 15,4 2 0-15,1 4 2 0,-5 3 0 0,4 1-1 16,-4 7-2-16,1-1 2 0,-1 3 0 16,2 2 0-16,-2 3 2 0,1 0 0 0,-1 2 2 15,4-3 1-15,-4 2-2 0,5-1-1 16,-5-2-1-16,4 0-2 0,0 1 3 0,1-1 0 15,1 5-2-15,-1-2 2 0,-1 1 0 0,0 1 0 16,1 5 0-16,-5 0 2 0,4 3-2 16,0 1 2-16,-3 5 0 0,5 1 1 0,-4 3 0 15,-2 3 1-15,7 3 3 0,-9 4 0 0,6 1 1 16,-3 6 0-16,3 0 2 0,-4 2-4 16,0 4 1-16,5 1-3 0,-5 2-3 0,0 1 0 15,4 2-1-15,-1 1 3 0,-3 0-3 16,4 3-3-16,-4 0 0 0,5 1-5 0,-5-1 1 15,0 3-8-15,0-2 3 0,-2-2 3 16,3-1 2-16,-1-2 3 0,2-3 1 0,-6-5 6 16,2-4 1-16,3-1 3 0,-1-2-1 15,-2-6-3-15,2 0-2 0,-2-6-2 16,7-1-33-16,-5-6-67 0,0-5-96 16,0-7-146-16,4-6-94 0,-3-7-45 0,-3-5 2 15,2-3 54-15</inkml:trace>
  <inkml:trace contextRef="#ctx0" brushRef="#br2" timeOffset="166657.2">3985 853 77 0,'-4'9'133'16,"-2"2"-15"-16,4-2-23 0,-2 2-21 15,4 0-14-15,0 1-12 0,6-2-9 0,-2 1-3 16,2 0-3-16,5-2 2 0,-1-3-3 16,2-1-3-16,-1-4-6 0,5-2 2 0,1-2-2 15,-1-3-5-15,-1-4-4 0,1 0 2 16,1-3-6-16,-5-1-3 0,3-5-3 0,1 0-1 16,-3 1 1-16,-7-2 0 0,4-1-4 15,-6 1 1-15,3 0 5 0,-7 1 6 0,0 2 2 16,0 3 8-16,-7 0 9 0,3 2 9 15,-2 4 6-15,0 1-1 0,0 3 0 0,-5 0-3 16,5 4-6-16,-4 4-10 0,0 3-6 16,3 4-7-16,-3 4-4 0,0 3 2 15,3 6 4-15,-3 3 5 0,6 6 8 0,-2 0 4 16,0 1 7-16,1 3-2 0,3-1 1 16,-2-3-6-16,4-2-3 0,4-1-4 15,-2-2-5-15,3-5-5 0,-3 0-3 0,6-4-2 16,-2-1-4-16,0-4-1 0,5-1-1 15,-5 2 1-15,4-4-1 0,1-2 0 0,1-2 0 16,-2 0-1-16,7-1-1 0,-3-4-1 16,-1-1-7-16,3-4-48 0,1-3-81 15,-3-3-113-15,-1-3-58 0,1-3-34 0,-2-5-5 16,-1-6 34-16</inkml:trace>
  <inkml:trace contextRef="#ctx0" brushRef="#br2" timeOffset="167223.37">4393 658 1 0,'0'-7'106'0,"2"-1"-21"16,2-1-25-16,0 3-21 0,-2 0-10 0,2 0-11 16,2 2 6-16,5 3 8 0,-5 1 9 15,4 3 14-15,1 1 11 0,1 2 17 0,-2 6 0 16,1 0 6-16,-1 5-1 0,0 3 3 15,-3 2-7-15,-1 9-10 0,-2 1-10 0,-2 5-14 16,-4 3-12-16,-2 1-14 0,-2 3-7 16,-1-2-9-16,-3 1-3 0,0-2-2 0,-1-1-3 15,1-4 0-15,-2-1-2 0,1-6-1 16,-1-3 1-16,2-6-2 0,-1-6 2 16,1-5 2-16,-1-8 0 0,5-4 5 0,-4-9-2 15,4-6 3-15,2-10-1 0,4-5-1 16,-2-7-1-16,2-5-2 0,2-4-3 0,-2-2-2 15,4-1-2-15,2 3-1 0,-2 2-1 16,2 4-2-16,0 3 2 0,1 7 0 16,3 4 0-16,-6 6 2 0,7 4-1 0,-5 3 4 15,4 6 2-15,2 2 2 0,-1 6-1 16,-1 6 4-16,0 5 8 0,3 5 1 0,3 6 2 16,-5 6 2-16,5 5 8 0,-1 3 7 15,-3 6 10-15,3 5 4 0,-3 2 10 0,-2 2 6 16,3 3 1-16,-3 2-4 0,-4 0-8 15,-2 0-4-15,3 2 1 0,-7-4-3 0,4 0 0 16,-8-1 3-16,4 0 1 0,-7-5-1 16,3 0-6-16,-6-5-4 0,4-2-9 15,-7-7-7-15,7-3-4 0,-8-4-5 16,3-3-1-16,-1-4-4 0,2-4 0 0,-3-4 0 16,-1-1-5-16,1-6-3 0,-1-5-4 15,4-5-37-15,3-4-75 0,1-7-97 16,2-6-117-16,2-7-62 0,2-3-31 15,2-5 18-15,2 1 67 0</inkml:trace>
  <inkml:trace contextRef="#ctx0" brushRef="#br2" timeOffset="167853.56">5029 793 58 0,'0'-3'176'15,"-4"0"-16"-15,2-2-34 0,-6 1-38 0,2 1-21 16,-1-4-14-16,1 3-10 0,-2-4-4 16,2 3 1-16,-5 1 4 0,5-2 0 0,0 4 0 15,-4 1-1-15,3 2-4 0,-3 5-8 16,0 4-8-16,4 2-7 0,-5 6-8 15,5 5 1-15,0 3-7 0,-4 4-1 0,5 4-1 16,-1 2 0-16,2-2 1 0,2 1 2 16,2 0 1-16,-4-1 1 0,4 2 1 0,0-4 0 15,4-3-3-15,-2-2-1 0,2-4-2 16,2-3 0-16,-1-3 0 0,1-4 1 0,0-3 0 16,4-2 4-16,-4-7 2 0,5-4-2 15,-1-4 3-15,5-6-2 0,-3-4 5 16,5-4 0-16,-5-6 0 0,2-6-2 0,-1 0 1 15,1-3-3-15,-1-2-2 0,-3-3-3 16,-4 3-2-16,5 2-5 0,-7 4 6 0,2 5 13 16,-6 5 16-16,4 6 19 0,-2 2 15 15,-2 4 10-15,0 7-4 0,0 4-6 0,0 10-19 16,0 7-15-16,-2 9-16 0,2 3-5 16,0 3-4-16,2 3-1 0,2-4-2 0,2 2-2 15,5-5 0-15,5-1 0 0,1-5-22 16,-1-3-58-16,5-5-83 0,-4-2-97 15,3-6-51-15,-3-3-26 0,-1-2 3 0</inkml:trace>
  <inkml:trace contextRef="#ctx0" brushRef="#br2" timeOffset="168173.17">5399 913 118 0,'-6'-1'253'16,"-2"-3"34"-16,2 2-33 0,4-1-28 15,-3 1-20-15,1-1-29 0,-2 1-31 0,6-1-33 16,-4 3-35-16,4-1-30 0,0-1-19 16,4 2-18-16,0-2-7 0,2 0-1 0,1-2-3 15,7 1 0-15,-1-2 0 0,3 1 2 16,1-2-2-16,3-2-2 0,3 2 1 15,-2-3 1-15,1 1 1 0,1 2 3 0,2-2 4 16,-2 4-1-16,-3-3 1 0,-1 4-1 16,-2-1 1-16,3 1-3 0,-5 1-1 0,-3 1-16 15,5-3-44-15,-7 1-76 0,0-3-127 16,-4 2-71-16,1-3-38 0,-7 0-8 16,-2-1 34-16</inkml:trace>
  <inkml:trace contextRef="#ctx0" brushRef="#br2" timeOffset="168544.8">5406 208 163 0,'0'-6'157'0,"0"2"-17"0,0 4-27 16,0 1-30-16,4 8-19 0,-2 7-4 16,6 1 0-16,0 10-3 15,-4 4-9-15,7 8-5 0,-1 2-2 0,-2 6 3 16,3 4-2-16,-1 1 10 0,0 2-2 16,1 5 0-16,-1 1-7 0,-4 2-6 0,5-4-7 15,-5 4-3-15,0-1-7 0,-2-7-5 16,2-1-6-16,-2-2-1 0,-2-5-5 15,3-6-10-15,-3-2 1 0,2-7 0 0,0-5 4 16,-2-3 2-16,-2-8 0 0,4 1-2 16,-4-4 1-16,0-4-3 0,4-7 4 15,-2-2-1-15,-2-7-29 0,7-6-63 0,-3-4-105 16,2-4-54-16,0-5-32 0,4 2-16 16</inkml:trace>
  <inkml:trace contextRef="#ctx0" brushRef="#br2" timeOffset="168937.41">5943 890 205 0,'-4'-2'235'16,"4"0"-25"-16,0 2-27 0,-4 0-25 16,2 0-28-16,2 0-23 0,0 6-25 0,0 0-23 15,0 4-17-15,-4 5-7 0,4 1-7 16,0 4-6-16,0 2-1 0,4 2-6 0,-4-3-3 15,0 2-7-15,0-1 0 0,2-1-2 16,2 1-3-16,-4 0 3 0,0-2-3 16,0-2 0-16,0 2-3 0,0-3 0 0,0-1-2 15,0 1 1-15,0-3 3 0,0-4-5 0,0 0 1 16,6-3-2-16,-6-4-39 0,4-4-73 16,0-5-100-16,-2-6-53 0,3-2-27 0,-5-8-12 15</inkml:trace>
  <inkml:trace contextRef="#ctx0" brushRef="#br2" timeOffset="169169.47">5988 624 127 0,'-6'0'269'15,"2"0"41"-15,2 0-28 0,-2-1-51 16,2 0-36-16,-2-1-35 0,4-2-33 0,-4-1-35 15,4 2-27-15,-2-2-18 0,2 0-15 16,-5-1-8-16,5 5-8 0,0-1-7 0,-2 1-1 16,2 1-5-16,0 0 2 0,0 0-5 15,0 3-43-15,2 0-66 0,-2 3-112 0,7-2-91 16,-7 3-48-16,4-2-23 0,-4-1 32 16</inkml:trace>
  <inkml:trace contextRef="#ctx0" brushRef="#br2" timeOffset="169693.69">6340 856 80 0,'-4'-6'162'0,"0"3"-10"0,-3-2-15 0,1 4-21 15,0 1-24-15,-4 1-12 0,3 4-13 16,-3 1-8-16,0 0-6 0,-1 3-5 0,1 1-2 15,-2 2-6-15,1-1-3 0,1 3-3 16,0 1-2-16,-3 1 2 0,7 3-6 16,-4 1-2-16,-1 3-5 0,7 0-4 0,-2 4-6 15,0 1-2-15,6 3-3 0,0-2-6 16,2-1-2-16,2 2 1 0,6-3-2 0,1-2-4 16,1-3 0-16,3-2 3 0,-3-3 0 0,5-2 0 15,-1-6-1-15,1-1 1 0,-1-4 0 16,1-4 4-16,-3-4 2 0,3-5 4 15,-5-2 9-15,3-8 2 0,-5-2 4 0,0-2 0 16,-4-6-1-16,5-2-2 0,-9-4-2 0,2-2-3 16,-4-3-3-16,-4 3-2 0,2-1-1 15,-2 0-1-15,-3 5-2 0,1 3-1 16,2 7-2-16,0 3-13 0,-2 5-22 0,6 7-35 16,-4 0-68-16,4 8-92 0,0 5-49 15,0 2-13-15,4 5 7 0</inkml:trace>
  <inkml:trace contextRef="#ctx0" brushRef="#br2" timeOffset="170159.31">6522 936 75 0,'-2'-13'188'15,"-2"-2"-14"-15,4-1-47 0,4 0-24 16,-2-1-30-16,2 2-26 0,6 1-18 0,-4 2-12 16,5 1-5-16,1 3-5 0,-1 4 7 15,3 2 14-15,-2 4 10 0,-1 2 18 16,1 4 15-16,3 3 15 0,-5 4 16 0,-4 3 14 16,4 4 5-16,-7 3-1 0,1 3-10 15,-2 3-11-15,-2 6-9 0,-2-2-8 0,-2 7-1 16,-7 1-1-16,3 3 8 0,-7 1 10 15,5-1 2-15,-6-3-4 0,5-3-8 16,3-6-11-16,0-8-17 0,2-6-21 16,-1-4-12-16,7-9-13 0,2-7-9 0,7-9-3 15,-3-8 5-15,6-10 0 0,3-6 3 16,1-4 2-16,1-3 4 0,3-1-3 0,-1-1 0 16,-2 2-7-16,-1 1 1 0,1 5-3 15,-3 3-1-15,-1 7-3 0,1 2 0 16,-2 4 2-16,-1 5-2 0,-1 4 1 0,0 5 2 15,3 4-2-15,-3 6 2 0,5 4-2 16,-3 4 2-16,-2 5-3 0,3 1-3 0,-3 3-1 16,5 3-17-16,-3 0-69 0,0 2-108 15,3-1-174-15,-3 0-92 0,-3-1-46 0,-3-2-10 16,-6-3 56-16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04-01T18:03:30.54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C00000"/>
    </inkml:brush>
    <inkml:brush xml:id="br4">
      <inkml:brushProperty name="width" value="0.05292" units="cm"/>
      <inkml:brushProperty name="height" value="0.05292" units="cm"/>
      <inkml:brushProperty name="color" value="#00B050"/>
    </inkml:brush>
    <inkml:brush xml:id="br5">
      <inkml:brushProperty name="width" value="0.05292" units="cm"/>
      <inkml:brushProperty name="height" value="0.05292" units="cm"/>
      <inkml:brushProperty name="color" value="#FF0000"/>
    </inkml:brush>
    <inkml:brush xml:id="br6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13252 7286 24 0,'4'0'157'0,"-4"-2"-5"0,0 2-17 16,0 0-14-16,0-1-17 0,-4 0-16 15,4 1-12-15,0 0-12 0,0-2-8 16,0 2-13-16,-4-2 4 0,4 2 7 15,0 0 4-15,0-2 7 0,-2 2 4 16,-2 0 15-16,4-2-1 0,0 2-3 16,-2 0-5-16,2-2-3 0,-4 2-10 0,4 0-2 15,-4-1-1-15,4-1-6 0,-2 1-2 16,-3-1-1-16,5 2 1 0,-6-3-5 16,6 1-6-16,-4 2-4 0,-2-1-1 15,2-1 5-15,2 1-1 0,-5-2 3 16,3 1 2-16,-2 1 2 0,0-1 1 15,-2-1 3-15,1 1 0 0,-3 1 3 0,4-2 5 16,-4 0 5-16,-1 0 3 16,1 0-3-16,-2 1 1 0,1-1-7 0,1 1-5 15,-3 1-4-15,-1 1-6 0,2 0-4 16,1 0-5-16,1 0-3 0,2 0-1 16,-3 1-5-16,1-1-1 0,4 2-2 15,-2-2 3-15,1 0-1 0,-3 0-3 16,4 0 3-16,0 0-6 0,1 0-1 15,-1 0-7-15,0 0-3 0,0 0-1 0,-2 0 0 16,1 0-4-16,1 2 2 16,-4-1 0-16,-1 1 0 0,5-1 0 0,-4 1-1 15,0 4 3-15,-1-3-1 0,5 2 4 16,-4-1-2-16,4 2 1 0,-1-3-2 16,1 2 1-16,0 0-3 0,-2 0 0 15,1 1-3-15,3-2 0 0,-2 2 0 16,0 0-1-16,2 2-1 0,-2-1 0 0,-1 2-5 15,3-2 3-15,-2 2-3 16,0 0 3-16,0-1-4 0,-3 2 1 0,3-2 5 16,0 3-2-16,2-4 0 0,-2 1 2 15,-1 1 1-15,1-2 1 0,2-1 0 16,-2 0 1-16,2 0 1 0,-2-1 1 16,1-1-3-16,3 4 1 0,-2-2-1 0,2-1 3 15,-2 2-3-15,0 0 0 0,4-1 3 16,-6 1-2-16,6-1 2 0,-2 1-3 15,-2 0 1-15,-1-1 1 0,3 1 1 16,-2 0-1-16,4-1 0 0,-4 1-1 16,2-2 0-16,-2 1 1 0,4-2-1 15,-6 1-1-15,6 0 0 0,-4 1 2 16,4-2-2-16,-7 3 0 0,7-2 3 16,-2 2-2-16,-2 1 0 0,0-2-1 0,4 2 1 15,-2 1 0-15,-2 0 1 16,4-1-2-16,-4 0 0 0,4 2 1 0,-2 0 1 15,2 0-2-15,-5-2 2 0,5 3 0 16,-2-2-1-16,-2 0 0 0,4-1-1 16,-4-2-3-16,2 2 0 0,2-2 0 15,0-1 3-15,-4 2 0 0,4-1-2 16,-2-1 5-16,-2 2-1 0,4 1 0 0,-4 0-4 16,4 2 2-16,0-1-2 0,-7 3 1 15,7-1 1-15,-2 2-3 0,-2 2 2 16,0-1-1-16,4-1-1 0,-2 0 1 15,-2 1 0-15,4-2 0 0,-4-1 2 16,4 1-5-16,-2-2 1 0,2 0-3 16,0 0 1-16,0-1 1 0,0 0 2 0,0 0 5 15,0-1-2-15,0 0 6 16,2 2-4-16,-2-2 0 0,0 2-4 0,4-1 1 16,-4 2 1-16,0-2-2 0,0 2-2 15,4 0 1-15,-4 0 3 0,0-2-3 16,0 3 1-16,2-2-2 0,-2 0 2 15,0-2 1-15,4 0-1 0,-4 2 2 16,4-3-1-16,-2-1 0 0,-2 0 1 16,7-3-2-16,-7 2-4 0,4-2 0 15,2 1 0-15,-2-1-1 0,-2 0 4 0,2-1 0 16,2 0-1-16,-1 1 1 0,1-2 3 16,0 2 0-16,-2 2 0 0,6-2 0 15,-3 1 0-15,-1 0 0 0,4 0 3 16,-4 2-2-16,5 0-1 0,-5-1 4 15,2 0-2-15,0 1 2 0,-3 0-2 16,5-3 2-16,-4 2 0 0,0-1-2 0,3 0 0 16,-1-2-2-16,-4 0 1 0,2 1 1 15,-2-1-2-15,3-1 1 0,-1 1 0 16,2 0 1-16,-2 0-1 0,0-2-1 16,1 2 1-16,-1 0-2 0,-2-2 1 15,2 3 0-15,-2-3 1 0,2 1 1 16,1-1-1-16,-3 2 0 0,2-1 2 15,0-1-3-15,2 2 1 0,-1-2-1 16,-1 2 0-16,-2-2 0 0,2 0 0 0,0 0-1 16,-1 0 1-16,-3 0 0 0,2 0-3 15,2 1 2-15,-2-1 1 0,-2 2-1 16,2-2 0-16,2 0 0 0,-1 2 4 16,1-2-3-16,-2 0 0 0,-2 0 0 15,2 0 0-15,2 0 1 0,1 0-1 16,-3 0-1-16,0 0 0 0,2 0 0 0,-4 0-1 15,2 0-3-15,2-2 2 0,-1 2 2 16,1-2 0-16,-2 2-1 0,-2-1 0 16,2-1 0-16,0 2-2 0,-2-2-1 15,2 1 2-15,-1-1-1 0,1 1 0 16,0-2 0-16,-2-1 3 0,2 0 0 16,2-1 1-16,-2 0 0 0,3-3 2 0,-1 1 0 15,-2-2 3-15,2 0 0 16,0-1 1-16,0 1 0 0,-1 1 2 0,-1 1 0 15,-2-1-2-15,2 2 3 0,2 0-4 16,-6 0 0-16,4 1-1 0,-2 0 0 16,-2 1-2-16,4-2-1 0,-4 3 2 15,5 0-1-15,-3-1 2 0,2-2-3 16,-2 2 1-16,-2-1 0 0,4 0 2 0,0-1-2 16,-2-3 2-16,2 2-1 15,3 0 2-15,-3-2-2 0,-2 3 0 0,2-1 0 16,-4 0-1-16,2 3 3 0,2 0-3 15,-4 1 2-15,4-1-2 0,-4 2 0 16,2-1-1-16,-2 1-1 0,0-2 1 16,4 2-1-16,-4-1 1 0,7-1 0 0,-7-1 0 15,6 0 0-15,-2-1-1 16,0 0 2-16,-2-1-1 0,2-1 0 0,2 1-1 16,-1 1 2-16,1-2 0 0,-2-1 0 15,-2 2 2-15,4 0 1 0,-6 1 0 16,4 0-1-16,3 2 0 0,-7-2-1 15,6 2 2-15,-6 1-1 0,4-2 1 16,0 0 1-16,-2 2 0 0,2-4 1 16,-2 0-1-16,2 1-1 0,3-3 0 15,-3-2-3-15,2 1 1 0,0-3 1 0,-2 0 0 16,3 2 0-16,-1-1 5 16,2 0 3-16,-6 3 4 0,2-2 4 0,2 3 8 15,-1 0 3-15,-3-1 5 0,-2 4 4 16,4-1-2-16,-4-1-1 0,4 2-8 15,-2-3-5-15,-2 1-5 0,4-1-7 16,-2-3-7-16,2 2-1 0,-4-3-2 16,6 2-2-16,-6-5-2 0,5 3 2 15,1-3-1-15,-2 1 1 0,-2-2 1 0,2 4 5 16,0 0 2-16,-2-1 2 0,-2 2 6 16,4 2 2-16,-1-2-2 0,-3 2 2 15,0-1-3-15,0 2 0 0,0-2-2 16,0 0 0-16,0 0-3 0,-3-1-4 15,-1-1 0-15,4-1 1 0,0-2-6 16,0-2 0-16,-2 0 3 0,2-3 3 16,-4-1 1-16,4 1 1 0,0-2 0 0,-4 0 2 15,2 2-1-15,-6 0-1 0,1 4 2 16,1 1 0-16,-4 1-1 0,-2 3 2 16,-5 2-2-16,-4 5 4 0,5 0-2 15,-1 1 0-15,-3 2-3 0,3 1-1 16,0 0-2-16,1 0-29 0,-1 1-57 15,3-1-104-15,2 3-133 0,1-3-154 0,1 2-162 16,-3-2-59-16,3 0 9 16,-2-3 79-16,-3-6 119 0</inkml:trace>
  <inkml:trace contextRef="#ctx0" brushRef="#br0" timeOffset="1483.84">13438 6473 105 0,'-2'0'241'0,"-2"0"15"0,0 0-25 0,2 0-28 16,-2-2-24-16,4 2-25 0,-2-1-22 16,-2 1-17-16,4-2-23 0,0 2-19 15,0 0-17-15,0 0-18 0,0 0-10 16,0 0-12-16,0 2-1 0,4-1-3 16,-2 2 7-16,2 2 8 0,-4 3 13 15,6-1 13-15,-2 3 15 0,-2 5 13 16,2 1 9-16,3 1 4 0,-7 3 3 0,6 0 0 15,-6 3-3-15,4 3-1 0,2 1 3 16,-6 3-4-16,6 1-4 0,-6 2-6 16,5-1-8-16,-1 1-13 0,-2 2-17 15,-2-4-10-15,4-3-13 0,-2-1-8 16,2-2-4-16,2-5-3 0,-2-1-4 16,-4-3 1-16,7-3-1 0,-7-2 0 15,4-4 0-15,-2 0-1 0,-2-1-15 16,0-2-58-16,-2-4-74 0,-2 0-90 0,-3-2-96 15,1-4-115-15,-4 1-80 0,4-3 5 16,-5-1 49-16,1-1 74 0</inkml:trace>
  <inkml:trace contextRef="#ctx0" brushRef="#br0" timeOffset="2266.01">13405 6592 203 0,'-2'-6'237'0,"-2"-1"-19"0,0 3-22 15,4 1-15-15,-2-1-7 0,2 0-16 16,0 3-24-16,0-1-17 0,0-2-15 16,2 2-13-16,6-3-10 0,0-1-3 15,3-1 8-15,-1 2 3 0,7-3 5 0,-1 2 5 16,1 0 14-16,-1-2 4 0,5 3-2 16,2 0-5-16,2 2-4 0,-3 0-10 15,1 3-16-15,0 3-9 0,-3 2-6 16,3 0-3-16,-2 4-2 0,-5 0 0 15,1 0 1-15,-1 2 5 0,-1 2-1 16,-3-1 11-16,-6 3 3 0,5 1 2 0,-5 1 4 16,-2-3-2-16,-4 3-2 0,0 1-9 15,0-1-8-15,-6 2-4 0,0-2-11 16,-5 1-11-16,-3-1-11 0,-3 2-4 16,1-2-7-16,-7-2-9 0,2-1 3 15,-1-1 0-15,1-2 3 0,2-2-1 16,-1 0 3-16,-1-3 5 0,9-1 4 0,-3-3 8 15,3 2 1-15,2-2-2 0,3-1-1 16,3 1-6-16,2-1-9 0,2-1-4 16,2 2-7-16,9-2 2 0,-1 0 0 15,2 3-2-15,5-2 1 0,-3 1 0 16,7 0-1-16,-2 2-1 0,-3-1 0 16,1 2-4-16,-1 1 3 0,5 0 0 15,-5 0 0-15,-1 3 0 0,-3-1 0 0,5 3 4 16,-7-2-3-16,2 0-1 15,-1 2 1-15,-1-3 0 0,-4 4 0 0,3-4 3 16,-7 4 5-16,4 0 4 0,-6-1 8 16,0 2-1-16,-6-1 5 0,4 1 3 15,-7 0 0-15,3 0-1 0,-4-1 0 16,-3-1 2-16,-1 0-1 0,-3-2-3 16,1 0-4-16,-3-3-2 0,-1 1-6 15,-3-4-1-15,-2 3-7 0,2-5 0 0,1 1-2 16,-3-2-2-16,6 0-7 0,-1-2-16 15,3 1-33-15,0-2-72 0,7-2-119 16,0 2-141-16,4-2-134 0,1-1-138 16,3-3-72-16,4 1 13 0,9-4 89 15,3 0 123-15,-1-5 134 0</inkml:trace>
  <inkml:trace contextRef="#ctx0" brushRef="#br0" timeOffset="2767.12">14015 6626 20 0,'-10'0'240'0,"-3"-1"42"15,3 1 18-15,-2-2-44 0,1 2-16 16,1-2-4-16,0 0 1 0,3 0 0 0,-3 0 1 15,4 1 1-15,2-1-10 0,2-2-20 16,-2 4-25-16,4-2-38 0,4-1-31 16,2 1-12-16,4 0 1 0,3-2 7 15,7 1 7-15,3-1 9 0,4 1 1 16,0-3-17-16,6 2-19 0,0-3-15 16,0 2-17-16,-2-1-6 0,2 1-8 0,0-3-5 15,0 3-9-15,-2-2-7 0,-2-1-7 16,-2 2-2-16,-4 0-5 0,-7 0-2 15,-1 2-6-15,-3 1-11 0,-1 0-23 16,-7 0-55-16,-2 1-93 0,-2-1-117 16,-2 2-126-16,-9-2-101 0,1 1-89 15,-7 2-47-15,1 2 38 0,-1 1 89 16,-3 0 113-16</inkml:trace>
  <inkml:trace contextRef="#ctx0" brushRef="#br0" timeOffset="3267.23">13999 6666 246 0,'0'-5'324'0,"0"1"34"0,0 1-42 16,0-2-80-16,0 5-60 0,0 0-43 15,0 5-35-15,0 2-21 0,0 3-7 16,-3 5 1-16,-1 4 2 0,4 2 1 0,-4 4-2 16,-2 6-3-16,-4 0-4 15,3 1-7-15,-3 2-2 0,4 0 1 0,-4 0 7 16,3-2 10-16,1-3 9 0,0-1 8 16,-2-3 3-16,6-3 5 0,-2-2 2 15,-3-4-14-15,7 0 8 0,-4-5 7 16,4-2 9-16,-2-3 10 0,2-1 1 0,0 0 12 15,0-1-6-15,2-2-5 0,2-2-8 16,3-2-15-16,-1-2-8 0,8-2-9 16,3-2-14-16,-1-1-12 0,7-2-15 15,0 0-11-15,2 0-12 0,-3 2-8 16,5 0-5-16,-4 0-2 0,0 0-1 16,4 2 0-16,-3-1 3 0,-1 0 1 15,4 0 3-15,-4-1 0 0,-1 2-2 16,-1-4-8-16,2 3-16 0,-9-1-27 15,3 3-41-15,-5-1-55 0,-1 0-79 0,-1 2-94 16,-6-1-105-16,-2 0-89 0,-2-2-68 16,-6 2-62-16,2-2 19 0,-2-1 71 15,-5 1 103-15,-1-1 102 0</inkml:trace>
  <inkml:trace contextRef="#ctx0" brushRef="#br0" timeOffset="3541.29">13986 6865 217 0,'-4'0'379'0,"2"0"54"15,-2 0 36-15,4 0-117 0,-4 0-81 16,4 0-39-16,4 0-20 0,2 2 7 15,4-2 18-15,3 1 23 0,3-1 14 16,5-1-12-16,0-2-34 0,5-2-50 16,1 1-49-16,2-2-39 0,2-1-32 0,-2 1-34 15,-2-3-65-15,0 2-111 16,0 0-144-16,-4-3-157 0,-7 0-184 0,1 0-79 16,-1-1-3-16,-5 2 72 0,-5-3 123 15</inkml:trace>
  <inkml:trace contextRef="#ctx0" brushRef="#br0" timeOffset="4185.42">14788 6504 153 0,'0'-6'208'0,"4"-1"-17"16,3 0-28-16,-3 1-19 0,2-1-9 15,-2 0-1-15,-2 2-5 0,2 2-6 0,0 0-5 16,-2 0-6-16,3 1 3 0,-5 2-2 16,2 2-1-16,-2 2 7 0,0 4 5 15,0 4 3-15,0 2-5 0,-2 6-1 16,-3 2-1-16,-1 3 0 0,0 1 0 15,-4 5-4-15,-1 0-4 0,1 1-4 16,0-1-2-16,-1 3-6 0,3-3 0 0,-2 1 4 16,-5 0 0-16,9-2 6 0,-4-2 5 15,-1-2 4-15,3 0 0 0,0-4-11 16,2-1-10-16,-1-5-17 0,3 1-19 16,-2-3-18-16,2-5-16 0,2 0-8 15,2-1-7-15,-4-3-3 0,4 1 4 16,0-3 6-16,4-2 7 0,-2 2 5 15,2-3 3-15,2 0-1 0,5-3 2 16,-1 2-6-16,0-4-7 0,7-1-4 16,-5 1-4-16,5-2-6 0,3-1-1 0,-3 3-6 15,0-2-2-15,3-1-10 0,-3 2-24 16,3 0-67-16,-3 2-126 0,2-2-177 16,-3 2-190-16,-1-1-142 0,1 0-52 15,-4-2 22-15,3-4 110 0,-9-3 161 16</inkml:trace>
  <inkml:trace contextRef="#ctx0" brushRef="#br0" timeOffset="4901.66">15169 6504 208 0,'0'-8'274'0,"-7"0"35"0,3 1-36 16,2 0-18-16,-2 1-7 0,-2 0 4 15,0 3 10-15,-3 0-2 0,7 0-19 16,-2 1-28-16,-2 1-35 0,6 1-35 0,6-2-30 16,-2 4-9-16,7-2 2 0,5 1 14 15,3-1 16-15,6 2 13 0,1-4 3 16,3 1-17-16,4-1-22 0,5-1-21 15,-5 0-22-15,0 2-22 0,0-1-16 16,-6 2-13-16,0 0-17 0,-7 0-37 16,1 2-60-16,-5-1-82 0,-3 2-96 0,-3-3-115 15,-4 2-121-15,-6-1-116 0,-4-1-21 16,-2 0 42-16,-4 0 69 0,-3 0 105 16</inkml:trace>
  <inkml:trace contextRef="#ctx0" brushRef="#br0" timeOffset="5473.81">15348 6502 95 0,'5'-3'233'0,"-5"0"16"16,4 1-50-16,-2 1-49 0,-2-1-37 16,0 4-14-16,4 1-7 0,-2 2 1 15,2 4 8-15,-4 2 14 0,6 4 4 16,-6 3-2-16,4 3-2 0,-4 1-8 0,0 6-7 16,0 2-13-16,-4 1-11 15,4 1-12-15,0 2-9 0,-2 0-8 0,2-2-10 16,0-1-7-16,0-1-3 0,0-1-4 15,0-4 5-15,-4-3 10 0,4-3 14 16,0 0 18-16,-4-5 21 0,2-2 15 16,-4-1 7-16,-3-3-1 0,3-3-10 15,-4 0-12-15,-1-1-31 0,-5-3-16 16,-1-1-12-16,1 0-13 0,-1-1-8 0,-5-1-7 16,1 0 15-16,-2-2 6 0,3 3 14 15,3 1 24-15,0-2 19 0,7 0 12 16,0 2 6-16,2 0-9 0,-1 2-19 15,7 0-18-15,2-1-16 0,2 5-2 16,7-1 4-16,-1-1 14 0,6 1 16 16,3-1 12-16,6 0 5 0,3-4 1 15,1-2-5-15,0-2-8 0,6 1-15 0,0-4-9 16,0 3-9-16,-2-4-11 16,-2 3-9-16,-2 1-7 0,-2 1-4 0,-2-1-10 15,-7 2-19-15,5 0-42 0,-9 0-74 16,1 2-111-16,-3-1-128 0,-4-1-152 15,3-1-164-15,-3-1-55 0,0-6 25 16,0 1 82-16,2-5 114 0</inkml:trace>
  <inkml:trace contextRef="#ctx0" brushRef="#br0" timeOffset="5940.92">15935 6468 119 0,'-16'3'290'0,"6"-1"66"0,-1-1 10 0,3-1-15 16,0 0-4-16,1 0-1 0,1 0-16 15,6 0-30-15,-4 0-31 0,4 0-28 16,4-1-22-16,7-1-16 0,1-1-13 15,5 2-13-15,-1-4-11 0,9 2-20 16,0 0-26-16,2 0-26 0,4 0-29 16,-2 1-21-16,-3 2-16 0,5 2-10 0,-2-1-7 15,-2 2-6-15,-4-1-13 0,2 1-32 16,-7-1-56-16,3 1-90 0,-4 0-108 16,-3-2-109-16,-6-1-104 0,3 0-85 15,-7-1-59-15,-4-2 24 0,-4-2 79 16,-3 0 92-16,-5-1 105 0</inkml:trace>
  <inkml:trace contextRef="#ctx0" brushRef="#br0" timeOffset="6358.02">16016 6481 70 0,'-4'1'301'0,"4"1"33"0,-2 1 25 16,-2-2-87-16,4 4-64 15,0 3-49-15,0 1-33 0,-4 3-17 0,4 5-6 16,0 3-3-16,-7 6-6 0,5 3-6 16,-6 2-10-16,2 2-9 0,-4 3-14 15,-1 2-12-15,5 1-8 0,-4-1-5 16,-1-2 4-16,5-2 8 0,-4 0 12 16,4-5 18-16,-5-1 19 0,5-2 25 15,0-4 21-15,0-3 25 0,-5 0 18 0,7-5 16 16,-2-3 8-16,2 0-4 0,2-5-17 15,-2 1-18-15,4-4-27 0,-2 1-17 16,-3-1-29-16,5-1-18 0,5-2-17 16,-3 0-14-16,4-2-12 0,-2 1-16 15,8-4-4-15,3 2-2 0,1-2-1 16,7-1 0-16,-2 0 4 0,2 0-1 16,3 0 2-16,5-3-5 0,-2 2 3 0,-2-2-10 15,0 0-18-15,2-1-23 0,-2 0-41 16,0 0-67-16,-7-1-103 0,3 2-112 15,-6-2-109-15,-3 0-105 0,-3 1-103 16,-9-1-15-16,-2 0 56 0,-2 0 100 16,-7-1 111-16</inkml:trace>
  <inkml:trace contextRef="#ctx0" brushRef="#br0" timeOffset="6599.07">16010 6780 383 0,'-4'2'491'16,"0"-1"93"-16,-3-1 73 0,7 0-120 15,-2 0-83-15,2 0-69 0,2-1-64 0,5-3-65 16,7-2-49-16,3 0-34 0,-1 0-23 16,7-3-24-16,4-1-30 0,0 0-23 15,-1-1-23-15,8 0-18 0,-1 0-35 16,-2 1-79-16,-2 0-164 0,2 0-227 15,-5 2-207-15,-3-1-110 0,-6 3-33 0,-5-2 37 16,-8-3 142-16,-4 2 214 0</inkml:trace>
  <inkml:trace contextRef="#ctx0" brushRef="#br0" timeOffset="7534.88">16527 6496 84 0,'2'-12'239'0,"2"4"37"0,-4-1-33 15,2 1-27-15,-2 2-17 16,0 1-19-16,0 2-25 0,0 0-24 0,0 3-25 16,0 3-12-16,4 3-7 0,-4 2-3 15,4 4 1-15,-2 4 7 0,4 1 6 16,-6 3-8-16,5 4-4 0,1 3-9 16,-2 1-7-16,2 4-11 0,0 1-9 0,-2 0-6 15,3 0-5-15,-1 2-7 0,-2 1-7 16,2-3-2-16,0-2-4 0,3-1-3 15,-3-2-2-15,0-4 1 0,0-1 1 16,-2-3 5-16,3-1 8 0,-1-4 4 16,-6 0 4-16,4-3 6 0,2-3 7 15,-6-1 14-15,4-3 21 0,-2 1 27 16,2-5 19-16,-4-1 12 0,7-1 1 0,-3-6-6 16,0-3-19-16,2-3-24 0,0-5-20 15,7-5-17-15,-3-7-12 0,7-1-13 16,-1-4-6-16,-1-5-9 0,5-1-5 15,-1-1-6-15,2-2-6 0,-1 3 1 0,-1 2 0 16,-3 5 2-16,-1 4 1 0,-5 4-19 16,-2 6-39-16,-3 5-72 0,1 4-105 15,-6 4-115-15,4 3-115 0,-8 6-92 16,4 4-87-16,0 0 2 0,0 2 66 16,0 3 93-16,4-3 105 0</inkml:trace>
  <inkml:trace contextRef="#ctx0" brushRef="#br0" timeOffset="7857.48">17215 6522 256 0,'-2'-6'402'0,"-2"2"71"15,-2 0 59-15,1 0-104 0,3 2-66 16,-2 1-54-16,4 1-39 0,0 1-34 16,0 1-27-16,6 2-21 0,1 0-7 15,3 0-8-15,0-1-21 0,7-1-27 16,-1-1-29-16,5-2-21 0,2-1-23 0,2-1-15 16,-1-1-14-16,-3 0-9 0,6-2-6 15,-6 2-11-15,-3-1-30 0,3 0-51 16,-9 1-73-16,3 1-91 0,-5 0-100 15,-4 1-104-15,1 0-78 0,-7 1-82 16,0-2 4-16,-7 1 55 0,-3 2 84 16,0 0 99-16</inkml:trace>
  <inkml:trace contextRef="#ctx0" brushRef="#br0" timeOffset="8239.6">17242 6554 186 0,'-10'9'254'16,"1"2"28"-16,-1 3-69 0,-5 3-39 15,5 1-24-15,-2 5-18 0,1 2-22 16,-1 4-16-16,-3 2-11 0,5 1-12 16,-2 1-7-16,1 0-5 0,1 0-6 15,4-2-3-15,2-3 2 0,-2-1 5 0,3-4 6 16,-1-1 17-16,0-3 17 0,2-1 17 15,-2-4 14-15,2-1 13 0,-2 0 6 16,4-4 1-16,-4 0-6 0,4-2-9 16,0-3-4-16,0 2 5 0,4-3 7 15,0-2 6-15,4 2 6 0,0-6 6 16,5 2-4-16,-1-2-21 0,9-5-25 0,-5 1-24 16,5-2-21-16,2 2-22 15,-2-4-15-15,1 3-11 0,1-3-7 0,-2 5-16 16,1-2-35-16,-5 2-67 0,2 1-108 15,-3 0-124-15,-3 1-135 0,-3-2-113 16,-4 3-100-16,0-2 3 0,-2 0 68 16,-4-4 105-16,-4 1 124 0</inkml:trace>
  <inkml:trace contextRef="#ctx0" brushRef="#br0" timeOffset="8497.67">17110 6851 282 0,'-5'7'413'0,"-1"-1"50"0,2-2 42 15,4-1-101-15,0 1-53 0,10-3-27 16,1-1-22-16,5-1-3 0,7-3-2 16,4 0-22-16,6-4-35 0,-2 2-45 15,2-2-47-15,0-1-43 0,0-1-38 16,-2 2-28-16,-2 3-25 0,-2-2-34 15,-4 3-57-15,-3 0-86 0,-3 0-104 16,-7 3-115-16,1-1-120 0,-9 2-114 0,2 2-53 16,-8-1 27-16,2 3 76 15,-9 3 97-15</inkml:trace>
  <inkml:trace contextRef="#ctx0" brushRef="#br0" timeOffset="8829.29">17653 7075 10 0,'13'-1'253'0,"-1"-3"43"16,2 0 39-16,3 1-60 0,-5-1-45 0,5 1-24 15,2 0-12-15,-3 2-18 16,-3 2-10-16,3 1-2 0,-1 0 6 0,-3 4 11 16,-2-1 8-16,-4 2 1 0,5 1 0 15,-5 1-11-15,-2 0-13 0,-2 2-21 16,-2 0-23-16,-2 3-24 0,-4-2-22 16,-2 2-26-16,-5-2-39 0,-1 2-73 0,-5-2-105 15,-1-1-138-15,-3 0-158 0,-4-5-138 16,-4-3-60-16,2-1 20 0,-2-7 74 15,-2-6 125-15</inkml:trace>
  <inkml:trace contextRef="#ctx0" brushRef="#br0" timeOffset="9857.57">18732 6752 38 0,'0'-4'233'0,"0"-1"31"15,0 0-19-15,6-2-39 0,-6 0-30 16,7 0-21-16,-3-1-14 0,6 0-9 16,-4-1-10-16,5 3-7 0,1-2-10 15,-2 2-7-15,1 3-2 0,-1 2-2 16,2 1 4-16,5 1 5 0,-7 2 7 0,5 5 8 15,-5 0 4-15,-2 4 8 16,3 0 4-16,-7 4 2 0,-2 2 2 0,-2 0-6 16,-2 4-5-16,-4-2-6 0,-3 3-9 15,-3-1-10-15,0 0-6 0,-7-2-7 16,2-4-9-16,-1 2-7 0,-3-6-10 16,1-1-8-16,-3-3-10 0,0-4-7 15,0-1-9-15,-1-6-5 0,5-1-6 16,-2-4-6-16,7-4-5 0,1-1-2 15,3-4-4-15,8-2-2 0,-2-1 0 0,8-2 1 16,2 2 0-16,0 0-1 0,7 2 1 16,1 1 0-16,-1 3 0 0,3 2 0 15,1 0 0-15,1 7 1 0,1 0 2 16,2 5 0-16,1 2 0 0,-1 3 1 16,2 4 1-16,-3 3 0 0,-1 4-1 15,2 2-1-15,-7 3 0 0,-1 5 1 16,-3 0-3-16,-4 4 1 0,0 0 3 0,-2 2 4 15,-4-1 4-15,0 3-2 0,-4-2 3 16,-6 1-2-16,2 1 0 0,-7-3-6 16,-1 1 3-16,-1-2-3 0,-4-4-4 15,-1 1-2-15,1-2-3 0,-8-5-4 16,2 0-4-16,0-4 0 0,-2-3-1 16,-2-3 0-16,2-4 2 0,-2-1-1 0,9-5-9 15,-3 0-10-15,8-5-34 0,1 1-49 16,3-4-70-16,9 4-81 0,-2-4-83 15,10 3-91-15,-2-4-51 0,9 2-44 16,5-3-21-16,1 0 35 0,3-2 69 16,9-4 85-16</inkml:trace>
  <inkml:trace contextRef="#ctx0" brushRef="#br0" timeOffset="10247.7">19352 6751 152 0,'5'-3'281'16,"-3"-2"40"-16,4 2-27 0,-6 0-30 16,4-2-27-16,-4 4-26 0,0-1-18 15,4 4-10-15,-2-1 1 0,-2 5-1 0,0 2 6 16,4 4 12-16,-8 1 3 0,4 5-2 16,-2 2-21-16,-2 2-18 0,4 2-26 15,-4-1-24-15,2 4-30 0,-2-4-25 16,-3 2-21-16,7-5-24 0,-4-2-46 15,2-1-59-15,2-6-79 0,-4-2-110 16,4-4-127-16,0-5-115 0,-2-5-74 0,2-4-5 16,0-8 46-16,0-4 93 15,0-5 116-15</inkml:trace>
  <inkml:trace contextRef="#ctx0" brushRef="#br0" timeOffset="10442.29">19462 6574 361 0,'4'-8'499'0,"-2"3"104"0,-2-1 85 16,4-1-78-16,-4 2-99 0,0-2-78 16,4-1-89-16,-2-1-93 0,-2 2-82 15,5-1-64-15,-3 2-40 0,-2 1-29 16,0 0-29-16,0 1-61 0,0 2-101 16,0 1-130-16,4 1-144 0,-4 0-131 0,-4 3-130 15,4 1-21-15,0 4 53 16,-2-2 105-16,-3 5 131 0</inkml:trace>
  <inkml:trace contextRef="#ctx0" brushRef="#br0" timeOffset="10825.4">19483 6805 261 0,'2'-11'392'16,"-2"0"68"-16,4-1 62 0,-4-1-97 16,4 1-59-16,-2-2-46 0,2 5-47 0,0-3-52 15,-2 6-53-15,5-1-46 16,-3 4-27-16,2 0-14 0,-2 6 0 0,2 3 3 16,0 4 7-16,-1 3 3 0,1 4 1 15,0 4-3-15,-2 0-7 0,2 2-7 16,0 2-9-16,3-1-6 0,-3-1-9 15,0-2-10-15,0-2-5 0,3-1-8 16,-3-1-3-16,0-5-4 0,0-1-1 0,-2-3 0 16,3-1-1-16,-1-4-2 0,0-3 9 15,2-4-8-15,3-4-6 0,-3-1-5 16,8-6-11-16,-5-2-29 0,5-5-65 16,1-1-88-16,-1-2-117 0,-1-1-115 15,1-3-105-15,-3 1-77 0,1 2-72 16,-3 1 28-16,-1 0 80 0,-4 5 102 0,-4 5 99 15</inkml:trace>
  <inkml:trace contextRef="#ctx0" brushRef="#br0" timeOffset="11198.98">19855 6726 221 0,'4'8'300'0,"-4"-1"53"0,4 1-38 15,-2-3-34-15,2 4-23 0,2-3-13 16,5 3-25-16,-1-2-28 0,2-3-22 0,3 1-25 15,1-3-19-15,1 0-27 16,0-4-20-16,-1 0-23 0,1-1-17 0,-5-2-14 16,2 1-12-16,-3-4-3 0,-5 3-4 15,0-1-4-15,-2-3-2 0,-2 3 0 16,-2-2-2-16,0 0-7 0,-2-1-7 16,-4 0-4-16,-2 3-3 0,2 1-2 15,-5 0 0-15,1 2 4 0,4 0 7 0,-5 6 10 16,-1 2 12-16,2 3 18 0,-1 4 18 15,1 2 26-15,-2 4 29 0,1 2 28 16,5 4 12-16,-4 2 11 0,6-1-4 16,-3-1-18-16,7 1-23 0,0-2-26 15,0-3-23-15,7-1-17 0,-3-3-16 16,6-2-7-16,0-3-15 0,3 0-35 16,1-5-54-16,-1-3-85 0,3-1-111 15,1-4-125-15,-1-4-119 0,1-3-89 0,-1-1-11 16,-1-2 51-16,-3-2 93 0,3-3 114 15</inkml:trace>
  <inkml:trace contextRef="#ctx0" brushRef="#br0" timeOffset="11592.58">20179 6763 49 0,'6'-11'284'15,"1"0"47"-15,3-2 47 0,-4-1-70 16,5 1-51-16,-1 1-38 0,0 3-32 15,1 0-29-15,1 4-24 0,-2 2-10 16,3 1 5-16,-3 4 13 0,0 4 17 16,1 3 15-16,1 4 14 0,-4 2 2 15,-1 3-6-15,-1 2-8 0,-2 4-12 16,-2 1-11-16,-2 4-15 0,-2-2-14 0,-2 3-13 16,-2 0-14-16,1 0-15 0,-1-1-16 15,0-3-14-15,0-1-10 0,-2-5-8 16,1-3-1-16,7-3 5 0,-6-5 2 15,6-2-1-15,4-7 0 0,2-5-2 16,5-6-6-16,1-7-10 0,5-4-7 16,5-6-5-16,-1 2-1 0,2-2-4 15,2 2-2-15,-7 3 1 0,3 5-3 0,-4 2-1 16,-1 2 0-16,1 5-1 0,-3 2-2 16,-2 5-4-16,-1 5-10 0,1 5-10 15,-1 4-26-15,-5 8-65 0,-2 3-143 16,-4 6-197-16,0 4-212 0,-4 2-103 15,-9 1-36-15,3-4 31 0,-7 1 126 16,1-7 195-16</inkml:trace>
  <inkml:trace contextRef="#ctx0" brushRef="#br0" timeOffset="12399.37">22025 6381 70 0,'0'-10'238'16,"0"-3"43"-16,4 0-11 0,-4-1-11 15,2 1 3-15,3 0 7 0,-1-1 6 16,-2 5-3-16,2 0-9 0,-4 1-14 15,0 3-19-15,4-1-24 0,-4 4-22 16,0 2-12-16,2 4-5 0,-2 3-4 0,0 3-1 16,0 6 1-16,0 4-7 15,0 7-14-15,0 5-22 0,-2 4-16 0,2 1-13 16,-4 3-6-16,0 3-6 0,-2-1-2 16,1 1 1-16,-1-1-5 0,0-1-4 15,2-1 0-15,-2-3-13 0,-1-3-10 16,1-2-9-16,-2-3-10 0,2-5-8 15,0-4-15-15,1-1-6 0,3-5-13 16,-2-2-27-16,2-4-34 0,-2-2-48 0,4-5-85 16,-4-1-113-16,2-3-117 0,-2-6-110 15,4 0-91-15,0-5-79 0,0-1 13 16,4-2 80-16,-4-3 113 0,0 1 122 16</inkml:trace>
  <inkml:trace contextRef="#ctx0" brushRef="#br0" timeOffset="12731.45">21752 6643 102 0,'-10'-4'365'0,"0"2"62"16,-7 0 56-16,7-2-15 0,-3 4-96 0,7-2-58 16,-4 2-45-16,6 0-39 0,-3 2-16 15,7 1-8-15,0 0 0 0,7 1 5 16,1 3 10-16,4 0 3 0,5 1-16 15,6-2-25-15,8 2-29 0,2-4-21 16,4 0-13-16,2-3-13 0,5 1-8 16,-1-4-10-16,0 2-8 0,1-3-16 15,1 1-16-15,-7-1-9 0,3 0-12 0,-8-1-11 16,-4 1-4-16,2 0-6 16,-8 1 0-16,-1-1-3 0,-5 0-1 0,-7 1 2 15,1 1-5-15,-5-2-24 0,0 0-38 16,-6 0-52-16,-6-3-82 0,-5 2-135 15,-5-3-154-15,-3 4-137 0,-6 1-143 16,3 0-45-16,1 0 29 0,-2 1 108 0,7-2 145 16</inkml:trace>
  <inkml:trace contextRef="#ctx0" brushRef="#br0" timeOffset="13459.22">22635 6498 129 0,'0'-14'300'15,"4"1"54"-15,-4 0 36 0,0 0-42 16,0 1-11-16,0 0-5 0,0 4 3 16,0-1-12-16,0 1-27 0,0 3-41 0,0 2-47 15,0 0-40-15,0 5-18 16,0 0-16-16,4 5-8 0,-2 4-3 0,2 3 0 16,-1 4-8-16,1 4-21 0,0 4-14 15,-2 0-13-15,4 4-5 0,-2 1-3 16,0 0 1-16,-2 1-3 0,7-1-7 15,-7 1-5-15,4-1-1 0,2 0-5 0,-6-2-5 16,4-2 0-16,3 0-6 0,-3-3-11 16,-4-2-3-16,6-2 2 0,-6-3-2 15,2 0-4-15,3-3-2 0,-3 0 13 16,-2-5-9-16,2 0 0 0,-4-2 3 16,4-3 10-16,-4 2 11 0,2-4 7 15,-2-2 6-15,4-3-1 0,-2-3-7 16,3-4-6-16,1-3-14 0,4-4-10 15,0-5-4-15,1-1-7 0,1-4 1 0,5-3-2 16,-1-2 2-16,1-1-2 0,-1-1-2 16,5-2 0-16,-4 1 3 0,-1 0 0 15,5-2 0-15,-5 3 6 0,-3 1 0 16,1 2 4-16,-1 5-1 0,-3 3-14 16,0 3-33-16,-4 5-43 0,-1 2-62 15,-1 6-90-15,-4 2-141 0,0 5-146 16,-9 1-130-16,7 4-119 0,-2 1-31 0,0 3 44 15,4-1 111-15,0-2 147 0</inkml:trace>
  <inkml:trace contextRef="#ctx0" brushRef="#br0" timeOffset="14064.34">23245 6686 239 0,'-2'6'376'16,"-2"0"40"-16,-3-1 38 0,3 0-100 0,2-1-82 15,-2 4-48-15,4-2-12 0,0 0-2 16,0 3-5-16,0-2-3 0,4-1 0 15,2 2 2-15,1-4-8 0,3-1-15 16,2 0-12-16,9-3-19 0,-4-3-21 16,7 0-24-16,1-3-21 0,0-2-22 15,-2 0-17-15,4-4-11 0,-5 1-9 0,5-2-8 16,-4 0-5-16,2-4-6 0,-3 2-4 16,-1-2 6-16,-4 2-4 0,-5 1 0 15,3 0 2-15,-7-1 4 0,-4 2 4 16,0 1-2-16,-4-1 2 0,-4 2 2 15,0 0-2-15,-2 2-3 0,-5 3-6 16,-1 1-4-16,-3 1-2 0,-1 4-1 16,-3 2-3-16,-1 4 0 0,-1 1 2 0,2 2 3 15,-6 2 0-15,7 4 3 0,-3-1 2 16,1 3 2-16,-3 1 3 0,2 2-17 16,3 3 7-16,-3 2 5 0,4 2 2 15,-3 3 2-15,3 0 2 0,5 1 19 16,-3 4-2-16,9-3 2 0,0 1 2 15,2-1 3-15,4-2 8 0,4-3 9 16,6-3 5-16,3-2 5 0,3-3 1 16,5-3-1-16,2-5-9 0,3-4-14 0,7-3-10 15,1-2-15-15,-1-6-14 0,4 0-31 16,-4-5-37-16,4 0-43 0,-4-2-73 16,-2 1-124-16,-2-4-149 0,-4 0-152 0,-2 0-136 15,-7-1-50-15,-10-2 24 0,-1 0 99 16,-14-6 145-16</inkml:trace>
  <inkml:trace contextRef="#ctx0" brushRef="#br0" timeOffset="56859.21">15559 6114 35 0,'-14'-9'82'0,"1"2"-23"0,-3 3-14 16,5-2-17-16,-1 4-35 0,2-3-56 16,-1 1-27-16</inkml:trace>
  <inkml:trace contextRef="#ctx0" brushRef="#br0" timeOffset="60328.74">15619 6103 178 0,'4'2'216'0,"-2"1"-26"16,-2 0-40-16,-2 1-31 0,2 0-21 16,-4 2-6-16,4-3 5 0,-4 0 16 15,4 1 13-15,0-2 14 0,0-1 11 16,-2-1 2-16,2 0-10 0,-4 0-10 15,4-1-13-15,0-1-13 0,-6 1-10 0,6-4-5 16,-5 4-4-16,-1-1-6 0,2-1-7 16,-2 1-8-16,0 0-8 0,2 1-4 15,-3 1 0-15,-3-1-3 0,4 1 4 16,-4 0 3-16,-1 1 3 0,5-1 0 16,-4 1 2-16,-3-1 4 0,3 0 2 15,0 0-1-15,-1 0 0 0,-1 0-3 16,2 0-7-16,-3 0-6 0,3 0-11 0,-5 0-10 15,3-1-10-15,2 1-5 0,-3-1-5 16,-1 1 1-16,1 0-9 0,-1 0 1 16,-3 0 1-16,5-2-5 0,-3 2 4 15,3 0-5-15,-2-1 5 0,1-2 0 16,-1 1-3-16,1 1 0 0,3-1 1 16,-2 2-1-16,-3-1 0 0,5-1-4 15,1 0 2-15,-1 2 0 0,-4-2 0 0,3 2 0 16,3 0 2-16,-2 0 0 0,-1 0-2 15,1 0 0-15,0-1 0 0,-1 0 1 16,3-1 1-16,-2 2-2 0,-1-1 3 16,-3-1 0-16,2-1-3 0,1 2 0 15,-1-1 0-15,-5 2-2 0,3-1 1 0,-5 1 0 16,1 0 0-16,-1 0 0 16,-2 1-2-16,1 1 1 0,-3-2 2 0,4 1-2 15,-5 2 1-15,5-1-8 0,-6-2 2 16,2 1 4-16,3-1 1 0,1 0 0 15,-2 0 2-15,1 0 7 0,1 0-3 16,-2 0 0-16,5 0-3 0,-5 2-1 16,5-2 0-16,-1 0 0 0,1 2 0 0,-1-2-2 15,3 2 2-15,-3 0 0 16,5-2-3-16,-5 2 3 0,3-2 0 0,1 1 0 16,1-1 0-16,-3 0 8 0,-1 0-1 15,3 0-5-15,-1 0-1 0,2-1 1 16,-3 1-2-16,3-2-7 0,-3 2 4 15,3 0 3-15,-3-2 0 0,3 2 0 16,0-2 0-16,-3 2 0 0,3 2 0 16,-3 0-2-16,3-2 1 0,-3 3 2 0,3-1 1 15,2-2-1-15,-1 1 3 0,-1 1-2 16,2-2 1-16,-1 3-3 0,1-2 0 16,-3-1 0-16,-1 3-3 0,2-2-1 15,-3 3 2-15,3 1-1 0,-5 1 2 16,1-1 0-16,-5 4 0 0,4 3-1 15,-3-1 0-15,3 1 1 0,-1 0-3 0,1-1 2 16,1 0 1-16,1-2-1 16,-1-3 0-16,5 2 2 0,-1-2 0 0,1-1 0 15,1-2 0-15,4 1-1 0,-4 0-2 16,5-3 3-16,-1 2 0 0,4-3 0 16,-2 2-1-16,0-2-1 0,4 0 2 15,-2 0-1-15,-2 0-1 0,0 0-6 16,2-2-3-16,-3 2-1 0,-1-1-4 15,2-1 1-15,-2 1 1 0,-4-1 4 16,3 0 3-16,1 2 2 0,2-2 2 0,-6 0-2 16,3 2 2-16,1 0-1 0,-4 0 1 15,0 2 3-15,3 0-1 0,-3 0 0 16,4 0 1-16,-4 1 0 0,-1 0-1 16,5 0 1-16,0 2-1 0,-5 1-5 15,5 1 2-15,-4 4 2 0,0-2 2 16,-1 4-3-16,5 0-2 0,-4-1 5 0,4 3-3 15,-5-1-3-15,1-1-1 0,4 2 3 16,-5-3 0-16,-1 2 1 0,2-2 0 16,-1 0-1-16,1 1 0 0,2-1-2 15,-7-1 0-15,5 0-2 0,-1 1 0 16,-1-1 3-16,2 1-1 0,-3-2 2 16,3 1 3-16,-4 0 1 0,5 0 3 15,-1-1 0-15,0 0 2 0,-1-1 3 0,1 1-3 16,0-2 1-16,3 1 0 0,-3-1-1 15,4-2-2-15,0 2 1 0,2 0 0 16,-3-2-3-16,3 4 1 0,-2 0 1 16,0 0-1-16,0 1-1 0,-3 5 0 15,3-1-1-15,0 2 0 0,0 3 0 16,-5 2-2-16,7 1 1 0,-2 1-2 0,0 2 1 16,2 0 1-16,-3 1 0 15,3 0 0-15,2-3-2 0,2 1 2 0,0-1 1 16,0 0 0-16,0-2 0 15,0-1 1-15,2-1 2 0,2-1-3 0,3-4-1 16,-3 2 2-16,2-3-2 0,4-2-3 16,1 1-3-16,-1-3 2 0,2 1-4 15,5-3 0-15,0 1 1 0,-1-3 2 16,1-1 2-16,3 1 4 0,3-3 4 16,2 0 2-16,-2-1 2 0,3-1-2 0,1-1 3 15,0 0-4-15,2 0-3 16,-2 0 1-16,4 0-3 0,-2 0 0 0,4 0 0 15,-2 2-1-15,-2-2 0 0,4 1 0 16,0-1 4-16,-2 2-3 0,2-2 0 16,0 0 0-16,0 0 0 0,0 0-1 15,3 0-6-15,-3-2-2 0,2 2 3 16,-4-1-4-16,2-1 4 0,0-1 3 0,-2 1 3 16,-2 1 5-16,-2-1 2 0,0-1 3 15,4 2 0-15,-9-2-2 0,5 1-3 16,0 2 1-16,-4-1-4 0,0-1-1 15,3 2-1-15,-3 0 0 0,-2 0 0 16,2 0-1-16,-3 2 1 0,3-1 0 16,-6 1 0-16,3 1 0 0,1 0 0 15,-3 0 0-15,-1 0-1 0,2 2-2 0,-3 0 1 16,1 1-4-16,-1-2-4 0,1 1-4 16,-1 0-3-16,1-1-4 0,-1-2-2 15,5 1 1-15,-2-3 0 0,1 0 0 16,1-3 5-16,-2 1 1 0,1-2 3 15,3 0 1-15,-2 0 4 0,-5 0-2 16,7 0 4-16,-7 0-1 0,5 0 1 16,0 3 3-16,-3-2 0 0,-1 1 4 0,4-3 4 15,-5 2 1-15,5-3 2 0,0 0 1 16,-3-2 1-16,7-1-1 0,-6 0-2 16,3-2 1-16,3 2-2 0,-2-2-5 15,0 3 2-15,-3 1-2 0,3-1-1 16,-2 3 0-16,1 1-1 0,-1 1-1 15,2-2 2-15,-3 2 0 0,3 0 0 0,-2-1 0 16,0 0 2-16,-3 1-1 16,7-3-1-16,-6 3 1 0,1-3 0 0,3 1-1 15,-2-2 0-15,1-1 1 0,1 1-1 16,2 0-1-16,-2 0-1 0,-1 1-2 16,5 2 0-16,-6 1-4 0,2-1 0 15,-1 4-1-15,-1 2 2 0,0 0-1 16,-3 1 5-16,3-1 2 0,-4 2 2 15,-1-2 1-15,1 0 3 0,3-2 2 16,-3 1-2-16,-1-2-1 0,1 1 2 0,-1-1-2 16,-1-2 2-16,-3 1-2 0,5 0-1 15,-3 2 2-15,-1-2-3 0,1 2 1 16,-1 2-2-16,-1 0 1 0,2 2-2 16,-1-2 0-16,-3 1 3 0,5 1-3 15,-3 1 2-15,-2-1 1 0,3-1 0 16,3 1-2-16,-5 0 1 0,3-1 0 0,-1-1-2 15,1 2 0-15,-2-2 0 0,3-1 0 16,-3 1 0-16,1 0 0 0,1 0 0 16,3 2-2-16,-5-1 0 0,3 1 0 15,-3 1-2-15,-2-1 1 0,5 1 0 16,-3 0 1-16,-1 2-2 0,1 0 1 16,-2-1-1-16,1 1 1 0,1 0 0 15,-2-1-2-15,5 1 2 0,-3-2-1 0,-1 0 2 16,1-2-1-16,2 1-2 15,-1-1 3-15,-3-1-2 0,5-1-1 0,-3 1 0 16,-2-2 0-16,3 1-2 0,1 1 0 16,-1-2 1-16,1 3 0 0,-1-1-1 15,1 1 2-15,-2 1 3 0,3-1 1 16,-3 2 1-16,1-2 0 0,1 2 1 16,-1-1 1-16,1 1 1 0,-2 1-2 15,3-3 2-15,-3 3-2 0,3-2-1 0,-3-2-3 16,3 0 1-16,-3 0 0 0,0-1 1 15,3 1 0-15,-5-1 1 0,3 1 1 16,-3 0 0-16,0 0 1 0,1-2-1 16,-1 2-1-16,-2 0 1 0,3-2 1 15,-5 1-2-15,4 2 0 0,0-2 1 16,-3 1 1-16,3 0-1 0,0 0-1 0,-3-2 1 16,3 0 0-16,0 0 2 0,3-2-1 15,-3-2 2-15,4 2-1 0,-5-3 0 16,5-1-3-16,-1 0 0 0,1 0-4 15,-2-4-8-15,-1 2-6 0,3-2-9 16,-1 0-7-16,-1-2-5 0,-2 3 0 16,1-3 5-16,3 2 7 0,-6 0 5 15,3 0 5-15,-1 0 6 0,0 2 5 0,1 0 4 16,-1-1-2-16,-2 1 4 16,3-2 0-16,-5 3 6 0,4-2-4 0,1 0-2 15,-1 0 0-15,0-2-2 0,-4 0 0 16,5 0-5-16,-1 2 3 0,-4-2 0 15,1 2-2-15,-1-1 4 0,2 1-3 16,-2-2-1-16,0 3 2 0,-1 1 0 0,1-2-3 16,-2 1 2-16,-2 0 2 15,4 1 0-15,-2-3 0 0,3 1 0 0,-1-2 5 16,-2-3-3-16,2 1-3 0,2-4 2 16,-1 3-2-16,-1-4 0 0,4 0-1 15,-4 0-1-15,5-2-3 0,-5 1 3 16,0 1-1-16,2 0 1 0,-6 3-1 15,5 0 3-15,-3 2-1 0,-4 1 2 16,4-2-1-16,-4 3 1 0,2 1 3 16,-2-1-4-16,0 0-1 0,-2 0 1 0,2-1 3 15,0 1 0-15,0-2 0 0,2-2 2 16,-2 1 1-16,0-1 4 0,0-2 1 16,0-2-2-16,4 1 3 0,-4 1-2 15,-4-2 2-15,4 2-2 0,-2-1 0 16,-6 1 0-16,1 0 0 0,-3 0 0 15,0 3 1-15,-3-2 1 0,-3 1 0 0,-1 3 1 16,3-1-1-16,-5 2 1 16,-2-1 1-16,5-2-3 0,-5 3 2 0,5-2-4 15,-1-1-2-15,-1 1-3 0,-3-2 0 16,4 0 0-16,-3 2 0 0,3-2 0 16,-4 0 2-16,-1 2 0 0,1 1 2 15,-4 1 3-15,0 2 0 0,-3 3 3 16,1 3-1-16,-4 1 2 0,-2 2-3 15,-1 0-2-15,-3 3-5 0,4-1-2 16,-4 4-5-16,2-3 3 0,-2 3 2 0,-1-1 4 16,5-3 6-16,-4 2 0 0,4-1 10 15,4-1 1-15,-2-1 5 0,2 1 2 16,-2 1 4-16,4-2 4 0,0 3-3 16,-2 2-2-16,3-2-5 0,-5 2-5 15,6 0-5-15,-2 1-3 0,0-1-4 16,0 0-1-16,0 0-3 0,0-1 0 0,1-1-1 15,3 1-1-15,-4 0-1 0,6-2-1 16,-1 0 0-16,-1-2 0 0,-2 2-1 16,6-1 0-16,-3-1-2 0,1-1 1 15,-2 2-2-15,3-2-2 0,-1 1-1 16,-2 1 2-16,3 1 3 0,-3 0 2 16,0 2 4-16,-2 1 1 0,2 0 3 15,-3 0-4-15,3 2 1 0,0 0 0 16,-2-2-4-16,3 2 1 0,1-4-1 15,2 1-1-15,-1-3 2 0,-1-1-1 0,2-1 0 16,-1-1-1-16,-1-1 0 0,-2-1 0 16,3 0-1-16,-3-2 1 0,-4-1-1 15,4 0-1-15,-4-1 2 0,1 0 0 16,5 2 0-16,-6-1 0 0,4 1 4 16,5-1-4-16,-3 3-19 0,6 0-49 15,3 0-91-15,2 0-107 0,10-2-105 0,0-1-145 16,6-5-58-16,-2-2 6 15,2-6 70-15,-6-4 90 0</inkml:trace>
  <inkml:trace contextRef="#ctx0" brushRef="#br0" timeOffset="61541.18">22058 5804 113 0,'0'-8'148'16,"0"3"-43"-16,-6-2-29 0,6 1-21 15,-6-1-17-15,2 1-17 0,-2-1-8 16,-1 1-7-16,1 3-1 0,-2-2 4 16,2 3 4-16,-5-2 6 0,5 2 4 0,2 0 5 15,-2 0 1-15,4 1-5 0,-2 1-4 16,-1-2-5-16,5 2-5 0,-2 0-5 15,2 0 0-15,-4 0-2 0,4 2 7 16,0-1 6-16,0 3 5 0,-2 3 5 16,-2 2 9-16,4 7 8 0,-4 3 5 15,-2 7 5-15,-1 5 3 0,-3 3 6 0,0 9 0 16,-1 4-1-16,-1 4-3 0,2 4 0 16,-3 0-2-16,-1 4 1 0,1 2-3 15,-1-1 3-15,4 2 6 0,-7 0 0 16,5-2 1-16,1 1-1 0,-1-3 3 15,-2-1-6-15,3-2 0 0,-1-1-5 16,1-5-12-16,1-1-7 0,4-5-8 0,-4-3-8 16,3-4-12-16,1-2-3 0,0-5-3 15,-2 0-8-15,6-6-37 0,-7-3-50 16,7-1-64-16,-2-4-82 0,-2-4-98 16,2-4-47-16,2-3 6 0,-2-6 34 15</inkml:trace>
  <inkml:trace contextRef="#ctx0" brushRef="#br0" timeOffset="62567.5">22195 5581 100 0,'4'-13'187'0,"-4"2"6"16,0 4 2-16,0 0-5 0,0 1-20 15,0 3-30-15,0 3-27 0,0 0-21 0,6 5-16 16,2 2-7-16,1 2 1 0,7 2 10 16,5 2 11-16,1-3 1 0,9 0-6 15,7-1-7-15,1-3-11 0,11-3-10 16,3-3-14-16,3 0-2 0,8-3-6 16,7-2 0-16,1 1 3 0,4-2 5 15,5 2 3-15,2-2-4 0,1 3-2 16,-1 3-6-16,-2 0-11 0,-1 2-8 15,-3 4-3-15,-5-1-3 0,-2 4-1 16,-3 0-1-16,-3 2 1 0,-2-1 0 0,-4 0-3 16,-3-1-1-16,-5-1-1 0,2-2-3 15,-7 0 0-15,-1-3 2 0,-3-3 0 16,-6 0 1-16,-4-2 0 0,-2-1 1 16,-2-3 1-16,-6 0-2 0,-1 0 2 15,-3-2-1-15,-1 0-1 0,-3-2-1 0,1 4 1 16,-6-2-3-16,3 2 1 0,-5 1-4 15,4 4 1-15,-6-1-2 0,3 4-1 16,-1 2-2-16,-2 5-3 0,0 2 3 16,-2 6 1-16,4 3 2 0,-2 5 3 15,3 2 5-15,-3 4 3 0,0 4 2 16,-2 0-3-16,4 4 2 0,-2 4-3 0,-4 4 0 16,7 1-5-16,-7 4-1 15,6 1-3-15,-6 4-5 0,0 3-4 0,0 2 3 16,-2 3 3-16,-2 1 5 0,-3 2 2 15,1 3 10-15,-4 0 1 0,-1 3 2 16,1-3-4-16,-2-2-3 0,-3-5-4 16,5-4-1-16,-2-5-4 0,1-6-4 0,5-6 0 15,0-3-2-15,2-8 0 0,2-2 2 16,4-6 1-16,-2-4 2 0,6-3 0 16,-2-2 3-16,6-3 0 0,-3-2-1 15,3-3 1-15,-4-2-1 0,4 1 0 16,-3-4 0-16,-3 1 0 0,-2 1 1 15,2-3 2-15,-4 1 3 0,0 0 1 16,-4 2 1-16,-2-2 2 0,-5 1 0 16,-5 1-3-16,-1 1 0 0,-6 1-2 15,-3-1 2-15,-3 1 5 0,-6-1 6 0,-5-1 7 16,1-2 7-16,-9-2 2 0,-1-2-1 16,-5-2-7-16,-2-1-3 0,-8-1-2 15,-6 1-3-15,-2-4-2 0,-9 3 1 16,-6-1 1-16,-6 1-8 0,-4 1-12 15,-6 3 1-15,-1 2 0 0,-1 0 1 16,-3 2 3-16,-5 2 6 0,3-1-1 16,0 3-7-16,-3-1-9 0,5 1 2 0,-1-1 11 15,5 2 11-15,1-1 11 0,10-1 10 16,2 1 8-16,8-3-6 0,7 1-10 16,12 0-31-16,8-2-87 0,8-2-144 15,13-2-184-15,4-3-96 0,9-5-52 16,1-6-6-16,-6-8 65 0</inkml:trace>
  <inkml:trace contextRef="#ctx0" brushRef="#br1" timeOffset="72019.02">16223 8254 12 0,'-4'-2'12'15,"4"1"2"-15,0-1-7 0,0 2-1 16,0-1 5-16,0 1 17 0,0 0 24 16,0 0 30-16,0 0 30 0,0 0 28 0,0 0 17 15,0 1 13-15,0 1 1 0,0 1-8 16,4 1-6-16,-4-1-3 0,0 2-2 16,2 0-5-16,-2-2-3 0,0 3-4 15,0-2-2-15,0 0-5 0,0-1-2 16,0 0 3-16,0-1 2 0,0 0 4 15,0 0 5-15,0 0 1 0,0-2-2 16,0 1-9-16,0 0-16 0,0-1-13 16,0 0-16-16,0 2-19 0,0-2-18 0,0 0-14 15,0 0-9-15,0 0-8 0,0 0-6 16,0 2 0-16,4-1 5 0,-4 1 5 16,4-1 7-16,-2-1 7 0,2 2 6 15,-2 0 3-15,-2-2 1 0,5 2-2 16,-5-2 0-16,4 2-4 0,-4 0-3 15,2-2-6-15,-2 3-1 0,0-3-4 0,4 1-3 16,-4 1-4-16,6-1-1 16,-6 1-2-16,4 0-4 0,-2 1-5 0,2-1 1 15,-4 0-1-15,5 0 0 0,-3 0-2 16,2-1 2-16,-2 0-2 0,2 0-1 16,0 1-2-16,-2-2 3 0,2 4-3 15,-2-3 0-15,2 1 0 0,1 0-1 16,-3 2 1-16,2-1-1 0,2-1-2 0,-2 0 0 15,2 2 0-15,-2-1 1 16,-1-1 4-16,3 2-4 0,-2-2-1 0,0-1 1 16,-2 1 0-16,2 0-3 0,2 0-2 15,-6 0 1-15,5 0 1 0,-3-1 1 16,-2-1-1-16,4 2 2 0,-4-1-1 16,4 2-1-16,-2-1 0 0,-2-1 0 15,6 2 1-15,-6-2-1 0,4 1 1 16,0 0-1-16,-2 0 1 0,3-1-1 0,1 1 0 15,-2-1 0-15,-2-1-1 0,2 2 0 16,0 1 0-16,-2-2 0 0,5-1 1 16,-3 2 0-16,0-1-1 0,-2 0 0 15,4 1 0-15,-6-2 2 0,8 2-1 16,-6 1-1-16,5-1 0 0,-3 1 0 16,2 0 0-16,2 0 0 0,-2 1-1 15,1 0 1-15,-1-1 0 0,-2 1 0 0,2 1 0 16,0-1 1-16,-2 0-1 0,1-1 2 15,1 1-1-15,-4-1-1 0,6 0 0 16,-2 2 0-16,1-2 0 0,-1 0-1 16,0 0-1-16,4-1 6 0,-6 2-4 15,7-1 0-15,-5 0-2 0,0-1 0 16,5 0-1-16,-5-1-3 0,4-1 1 16,-4 2 1-16,5-1 2 0,-5-1-1 0,4 0 1 15,0 2 2-15,-3-2-2 0,3 0-1 16,0 0 3-16,1 0 0 0,-5 0-6 15,4 0 1-15,3 3 0 0,-3-3 3 16,0 1-1-16,3-1 2 0,1 0 4 16,-1 2 2-16,-3-1 1 0,4 1-4 15,-1-2 4-15,-3 1 0 0,3-1-2 0,3 0 0 16,-6 2 1-16,5-2-1 16,-3 0 0-16,3 2-1 0,-3-2 2 0,3 0-2 15,-3 0 0-15,5 0-3 0,-1 0 1 16,-1 0 0-16,-3 0 3 0,4 0-1 15,-1 1-1-15,-3-1 2 0,1 2 0 16,1-1-2-16,3 1 0 0,-5 0-2 16,5 0 0-16,-3 2 0 0,-1-2 1 15,3 0 0-15,-1 1-1 0,1-1 3 16,-3-1-3-16,3 3 0 0,-1-2-4 0,-3 0 0 16,4 0-1-16,-1-2 2 0,-3 3 2 15,5-2 1-15,-1 1 1 0,-1-1-1 16,-3 3-1-16,5-1 0 0,-1 3-3 15,-1-3-1-15,1 1 0 0,1 0 3 16,4-1-3-16,-3 1-1 0,-1 0 1 16,3-1-2-16,3-1 3 0,-2 2 2 0,-1-1 2 15,-1-1 4-15,2-1 3 0,-1 2 2 16,3-1 0-16,-2-1-2 0,2-1 2 16,-3 0-2-16,3 0 0 0,0 0-3 15,-3 2 1-15,1-2-1 0,2 0-2 16,-3 2 0-16,-1-2-2 0,2 4 0 15,1-2 1-15,-1 1 1 0,0 1 0 16,-3-1 2-16,3 1-1 0,2 0-1 0,-7 1-2 16,5-1-1-16,-4-1 0 0,3 0-1 15,-1 0 0-15,-3-1-1 0,5 0 3 16,0-1-1-16,-3-1-1 0,1 2 0 16,0-2-3-16,-3 1 2 0,5-1-2 15,-5 2 1-15,5 1-2 0,-5-2-1 16,3-1 2-16,-2 3-3 0,3-2 1 15,-3 1-1-15,4 0 1 0,-5 1 1 0,1-1 2 16,3-1 4-16,-1 1 2 0,2 1 2 16,-5-3 5-16,7 0-2 0,-7 0 1 15,5 0-1-15,2 0-2 0,-7 0-1 16,5 0 1-16,0 0-1 0,-1 0-1 16,-1 0 0-16,2 0 1 0,-1 1-2 15,-1-1 0-15,2 2 1 0,1-1-1 0,-1 1-1 16,0-1 1-16,-3 1 0 0,3 0-2 15,2-1 0-15,-3 2 0 0,-3-1-1 16,6 2-2-16,-7-2 1 0,5 1-1 16,-5 0-1-16,1-1-1 0,4-1 2 15,-3 1 3-15,-1-1-3 0,1-1 2 16,-1 0 4-16,-1 2-3 0,1-2-2 16,-1 0-2-16,1 0-2 0,-5 0-1 0,5-2-3 15,-3 2 2-15,3 0 2 16,-5-1-3-16,3 1 7 0,-3 0 1 0,5 0 0 15,-7 0 2-15,7-2 2 0,-7 2 5 16,2 0-3-16,3-1 2 0,-5-1-2 16,3 0 0-16,-3 2 0 0,0-3 0 15,3 2-1-15,-3-1-1 0,0-1 2 0,1 0-3 16,-1 3 6-16,0-1-2 16,-1-1-2-16,1 1-1 0,-4-1-3 0,4 0 3 15,1 2-6-15,-1-1 2 0,-4 1 1 16,5 0 1-16,-5 0 3 0,4 0-1 15,1 0 0-15,-5 0-2 0,4 0 2 16,0 0-2-16,-3 0-1 0,5 0 0 16,-4 0 1-16,3 0-1 0,-3 0 1 15,2 0 1-15,-4 0 1 0,5-2-2 16,-1 2-1-16,0-1 0 0,-3-1 0 0,3 1 0 16,0 1 0-16,-4-3-1 0,1 1 2 15,3 2 1-15,-4-1-2 0,-2 1 0 16,3 0 0-16,-1 1-2 0,2-1-1 15,-2 2 0-15,0 1 1 0,1-2 0 16,1 2 0-16,0 0 2 0,0 2-1 16,1-2 1-16,1 0-2 0,0 3 1 0,1-3-2 15,-1 2 4-15,-4-2-1 0,7-1 0 16,-3-1-2-16,0-1-1 0,1 0 2 16,-1 0-3-16,0-1 1 0,1-1-2 15,-3-1 3-15,6 0-2 0,-3 0 1 16,-3 0 0-16,2-2 0 0,1 2-2 15,-1 2 2-15,2-1-1 0,-1-1 0 16,-1 3 1-16,0-2 0 0,1 1 1 16,-1 1 1-16,-2-2-3 0,3 1 1 15,-1 1-1-15,0-2 0 0,3 2-2 0,-3-1 2 16,-4-2 1-16,9 1 0 0,-5-1 1 16,0 0 2-16,-1 1 1 0,5-2 2 15,-1 2-1-15,-3-2 3 0,4 2-1 16,-1-1-1-16,-3 3 1 0,7-1 0 15,-5 1 3-15,7-2-14 0,-7 2 7 16,5 0 3-16,-1-2 2 0,1 2-1 0,3-3 0 16,-1 0 11-16,2 0-7 0,-5 0 0 15,5-1-2-15,2-2-4 0,-3 2-2 16,1-2 2-16,2 2-3 0,-3-2 0 16,-1 2-2-16,4-2 1 0,-3 3-1 15,-3-2 2-15,6 0 2 0,-3 1-1 16,1-2 0-16,0-1-3 0,-3 1-2 0,5-1 1 15,-2-1-2-15,-1 0-1 0,1-3-1 16,2 2 1-16,-1-2-3 0,1 0 0 16,4-1-1-16,-2-2 2 0,0 3 4 15,2-4 1-15,-1 1 3 0,1 0 2 16,0 1 4-16,-4-1-2 0,-2 2-2 16,1 2 1-16,-5 0-4 0,-1 3 1 15,-5 0 2-15,-1 1-1 0,-4 4 3 16,3-1 0-16,-3 1 4 0,0 2-3 15,-2 2-8-15,2 1-13 0,-4-1-27 0,7 2-29 16,-3-1-44-16,0 0-59 0,0 0-73 16,-2 0-80-16,3-1-81 0,-3 0-81 15,-2 0-107-15,-2 0-17 0,-2-2 36 16,-2 0 73-16,-7 0 92 0</inkml:trace>
  <inkml:trace contextRef="#ctx0" brushRef="#br1" timeOffset="73296.87">22395 8686 87 0,'0'-7'261'15,"-6"0"30"-15,-4 1-4 0,-7 3-82 0,1-1-48 16,-5 3-40-16,-2 2-28 16,0 1-29-16,-3 3-23 0,-5 3-12 0,4-1-11 15,-2 3-4-15,2 0-1 0,0-2 2 16,10 1-1-16,1-1 2 0,6-2-1 15,3 3-3-15,3 1 0 0,8 3-3 16,7 0 0-16,1 2-1 0,5 2-1 16,3 2 1-16,1 0-1 0,2 3 0 15,4 0-2-15,-5 2 2 0,5-3-3 0,-4 2 2 16,2-1-2-16,-7-1 0 0,-1-1 11 16,-1 0 21-16,-5-1 34 0,-1-2 35 15,-4 0 37-15,-6-2 37 0,-2-2 25 16,-6 1 12-16,-4-2-4 0,-5 0-16 15,0-1-15-15,-9-2-20 0,-1-2-28 16,0 0-26-16,-6-1-28 0,4-2-22 16,-2-1-18-16,4 0-16 0,6 0-8 0,3-3-22 15,3 1-51-15,7-2-72 0,0 1-81 16,12-5-91-16,2 2-98 0,9-2-132 16,3-1-29-16,3-3 26 0,2 2 61 15,1-3 81-15</inkml:trace>
  <inkml:trace contextRef="#ctx0" brushRef="#br1" timeOffset="73558.95">22618 8889 265 0,'-6'-9'411'15,"2"-4"69"-15,2 2 51 0,-2 1-122 16,2 0-70-16,2 2-62 0,2 0-59 15,4 0-51-15,4 0-35 0,1 2-20 16,5-1-19-16,1 2-13 0,8-1-19 16,-7 0-20-16,5 1-12 0,2 2-11 15,-2 0-6-15,-1 0-20 0,-1 1-40 16,2 1-58-16,-7-1-68 0,1-1-80 16,-7 3-81-16,0-1-65 0,-3-1-95 15,-3-1-10-15,-4 2 30 0,-4-3 59 0,-3 0 70 16</inkml:trace>
  <inkml:trace contextRef="#ctx0" brushRef="#br1" timeOffset="73858.07">22796 8308 58 0,'-4'-8'246'0,"0"4"22"0,4 0-10 15,-6 6-75-15,0 2-31 0,1 6-15 0,-1 4-2 16,0 6 8-16,0 5 13 0,0 4 3 16,-3 6-6-16,7 5-20 0,-6 5-19 15,6 1-30-15,-2 7-19 0,4-2-20 16,-2 0-16-16,2 0-12 0,2-3-11 16,-2 1 0-16,4-5-8 0,-2 0-6 15,2-2 1-15,0-6-1 0,-2-1 6 0,2-4 2 16,1-2-10-16,-3-6-33 0,4 0-63 15,-6-7-65-15,4-5-70 0,2-2-109 16,-6-8-63-16,6-2 4 0,-1-6 38 16,-1-5 58-16</inkml:trace>
  <inkml:trace contextRef="#ctx0" brushRef="#br1" timeOffset="74247.22">22993 8911 122 0,'2'-6'330'0,"-2"0"43"0,0 3 30 0,0 2-111 15,0 1-68-15,-2 4-58 16,-3 4-55-16,5 1-43 0,-6 6-22 0,6 2-13 16,-4 3-10-16,4 3-7 0,0 0-5 15,0-1-5-15,4 1 2 0,2 0-3 16,1-1-1-16,-3-3 4 0,6-1-4 15,-4-2 0-15,5-5 2 0,-1-1 0 0,2-5 5 16,-1-2 0-16,-1-4 7 16,2-6 4-16,3-3 1 0,-3-3 8 0,3-5-2 15,-3 0-1-15,-1-2 0 0,1 2 2 16,-4-1 4-16,-2 5-5 0,1 2 10 16,-1 4 10-16,-2 1 6 0,0 5 2 15,-2 2-1-15,2 5-7 0,-4 4-9 16,2 2-15-16,2 4-17 0,-4 2-27 15,7 0-41-15,-3 2-51 0,0-3-57 16,2-1-65-16,0-1-55 0,5-2-56 0,-1-2-59 16,-2-3 0-16,7-2 31 0,-5 1 50 15</inkml:trace>
  <inkml:trace contextRef="#ctx0" brushRef="#br1" timeOffset="74577.35">23547 9014 143 0,'6'-12'260'0,"-4"1"35"0,2-1-36 15,-4 1-34-15,0-1-22 0,0 1-8 16,0-1-7-16,-4 3-4 0,2-2 3 0,-2 3 3 16,-3 1 2-16,1 2-10 15,-2 1-20-15,0 4-23 0,-3 2-25 0,1 3-33 16,-2 3-26-16,-3 3-10 0,5 3-3 15,-7 4-3-15,7 0 6 0,-2 4 3 16,1 1 0-16,1 0-3 0,4 0-4 16,2-1-4-16,1-1-6 0,3 1-3 0,3-2-4 15,1 0-2-15,2 0 0 0,4-3-5 16,3 0-4-16,1-3-5 0,3-2-11 16,-1-4-37-16,5-2-61 0,2-4-85 15,-1-7-104-15,3-1-111 0,2-8-138 16,-8-3-45-16,3-4 17 0,-1-5 64 15,0-3 90-15</inkml:trace>
  <inkml:trace contextRef="#ctx0" brushRef="#br1" timeOffset="74898.92">23941 8266 255 0,'-6'3'305'16,"4"0"45"-16,-6 3-37 0,2 0-22 16,4 1-1-16,-7 2-1 0,3 3-1 15,0 2-6-15,2 4-19 0,-2 0-26 16,-1 4-33-16,3 1-32 0,-2 3-34 16,2 0-29-16,-2 6-26 0,4 1-22 15,-2 5-20-15,-1 1-12 0,-1 1-12 16,6 2-8-16,-4 0-3 0,2-1-6 0,2 1-3 15,-4-1-3-15,4-1-5 16,0 2-28-16,0-3-33 0,0-2-48 0,0-2-55 16,0-1-68-16,0-4-67 0,4 1-55 15,-4-7-49-15,2-2-73 0,-2-2-6 16,4-2 30-16,-4-4 60 0,0-4 66 0</inkml:trace>
  <inkml:trace contextRef="#ctx0" brushRef="#br1" timeOffset="75117.03">23803 9221 91 0,'-4'-6'254'16,"0"-1"38"-16,-3 0-21 0,5 1-27 16,-2 0-20-16,0 3-23 0,4-2-27 15,0-1-26-15,0 0-29 0,8-4-24 0,1-1-18 16,1-5-12-16,6-2-7 0,9-6-5 16,-2-4-6-16,6-3-12 0,2-4-7 15,2-3-4-15,4-2-7 0,-4 0-6 16,-4 0-5-16,2 2-12 0,-4 2-29 15,-4 7-32-15,-7 3-46 0,-5 6-64 16,-1 3-78-16,-4 4-105 0,-2 6-37 16,-8 1 1-16,2 6 26 0,-6 2 54 0</inkml:trace>
  <inkml:trace contextRef="#ctx0" brushRef="#br1" timeOffset="75324.07">24053 8849 83 0,'-8'20'247'0,"6"0"28"0,-2 4-13 16,1 2-66-16,3 3-31 0,0 2-26 15,3 3-26-15,-3-1-22 0,6 4-22 16,2-3-16-16,-2 3-16 0,5-3-9 16,-1-1-9-16,-2-2-9 0,2 1-22 15,1-4-33-15,3-2-45 0,-5 0-67 16,-1-5-105-16,0-2-54 0,-4-5-10 0,2-4 15 15</inkml:trace>
  <inkml:trace contextRef="#ctx0" brushRef="#br1" timeOffset="112589.72">18955 8723 54 0,'0'0'43'0,"0"0"-5"16,0 0-4-16,0 0 2 0,0 0 4 16,0 0 8-16,0 0 20 0,0 0 9 0,0 0 7 15,0 0 7-15,0 0-2 0,0 0-4 16,0 0-11-16,0 0-3 0,0 0-3 15,0 0-9-15,0 0 0 0,0 0 1 16,0 0-1-16,0 0 0 0,0 0 2 16,0 0 1-16,0 0 3 0,0 0-4 15,0 0 5-15,0 0 2 0,0 0 0 0,0 0 4 16,0 0 4-16,0 0 3 16,0 0 2-16,0 0 0 0,0 0 0 0,0 0-5 15,0 0-8-15,0 0-8 0,0 0-3 16,0 0-2-16,0 0 1 0,0 0 5 15,0 0 10-15,0 0 16 0,0 0 15 16,0 0 15-16,0 0 11 0,0 0 9 16,0 0-3-16,-4 0 1 0,4 0 0 15,0 2-12-15,0-2-9 0,0 0-15 16,0 0-8-16,0 0-23 0,0 0-19 0,0 0-15 16,0 0-13-16,0 0-7 15,0 0-6-15,0 0-5 0,0 0 0 0,0 0-1 16,0 0-2-16,0 0-5 0,0 1 4 15,0-1 0-15,4 0 0 0,-4 0 0 16,0 2-1-16,0-2 2 0,0 1 0 16,0-1-2-16,0 0 2 0,0 2-1 0,0-1 0 15,0 2 0-15,5-1 0 0,-3 2 1 16,-2-2 0-16,0 3 1 0,4-2 1 16,-4 3-1-16,4-2 2 0,-2 1-1 15,-2-2 0-15,4 2 1 0,-4 1-1 16,2-2 1-16,-2 1 0 0,0 3 0 15,0-4 0-15,0 3 4 0,4-1-2 16,-4 2 1-16,0-1 2 0,0 0-4 0,0 0 1 16,0-1 0-16,5 1-1 15,-5 1-2-15,0-3 0 0,2 0-1 0,-2 3-1 16,0-3 0-16,0 1 0 0,0 0 0 16,0 0 0-16,0 0-1 0,4 1 0 15,-4 0 1-15,0 1-1 0,0 0-1 16,2 0 2-16,-2 2 0 0,0 1 0 15,0-2 0-15,4 0 0 0,-4 2 0 16,0-2-1-16,4 2-3 0,-2-2 0 0,-2 1-1 16,4-1 2-16,-4-2-3 0,2 0 4 15,-2 0-1-15,4 1 1 0,-4-2 0 16,0 2 0-16,5-1-1 0,-3 0 1 16,-2 1-1-16,0-1 3 0,0 2 0 15,0 0 2-15,4 0 0 0,-4 0 0 16,0 2 2-16,0-2-2 0,0 2 0 15,0-2 1-15,4 2 2 0,-2-2-1 0,-2 1 2 16,0 0-3-16,4-2 0 16,-2 0 0-16,-2 2-2 0,4-3 3 0,-4 2-1 15,4-2 7-15,-1 0-1 0,-3 0-5 16,4 1-1-16,-2-2-3 0,-2 0 0 16,0 2-7-16,0-2 3 0,4 2 2 15,-4 0 2-15,0 0 2 0,0 1-2 16,4-1 2-16,-4 3 0 0,2-2 0 0,-2 0 0 15,0 0-2-15,4-1 3 0,-4 2-1 16,0 0-1-16,0-1 1 0,4 1-1 16,-2-1 0-16,-2 0 0 0,0 0-1 15,7 2 3-15,-7-2-2 0,4 2-1 16,-4 0 0-16,4-2 1 0,-2 3-1 16,-2-1-1-16,0 3 1 0,0-3 0 15,0 3 0-15,0 0 0 0,0-2 0 16,-2 1 0-16,2 2 0 0,0-2-1 0,0 1-2 15,0 2 2-15,2-2 1 0,-2 5 9 16,0 1 10-16,0 3 9 0,0 6 6 16,-2 3 4-16,-2 5 8 0,0 5-4 15,-3 3-3-15,5 1-4 0,-2 0 0 16,0-2-5-16,-2-4-9 0,6 0-5 16,-4-6-6-16,4 1-1 0,0-5-8 15,0-3-1-15,0-1-1 0,0-1 0 16,0-5-1-16,4 2-3 0,-4-4-2 15,4 0 4-15,-4 0 1 0,2 1 2 0,-2-4 0 16,0 2 0-16,4 2 4 0,-4-3-4 16,0 1-1-16,4 3-2 0,-2 0-1 15,-2 5 2-15,0-1-3 0,0 2-1 16,5 3-2-16,-5 0-1 0,2 4 2 16,-2-1 2-16,4 3 5 0,-4-2 5 15,4 1 0-15,-2 0 7 0,2-1-1 0,-2-3-3 16,2 1 1-16,-4-2-4 0,4-1 2 15,-2 0-3-15,3-1-1 0,-3 1 1 16,-2 0 1-16,0 2-1 0,0-3 1 16,0 3 1-16,0 0 1 0,0 1-3 15,0 1-1-15,0 2-1 0,-2-1-2 16,-3 0-4-16,5-1-1 0,0 0-2 16,-2-1 0-16,2 0-2 0,0-3 1 0,0-4 1 15,2 2 3-15,-2-2 4 0,0-2 0 16,5-2 4-16,-5 0 2 0,2-5 1 15,-2 4 0-15,0-1 1 0,0 1 2 16,0-1-1-16,0 2-1 0,-2 0 0 16,2 2 0-16,-5-2-1 0,5 2-2 15,0 2 0-15,-2-2 0 0,-2 0-3 0,4-1-1 16,-4-1 2-16,4 0 0 16,0 0-1-16,-2-2-2 0,2 1 1 0,0 0-1 15,0-1 0-15,0 2 0 0,0 0 0 16,0-1-1-16,-4 4 0 0,4 0 0 15,0 0-4-15,0 0 2 0,0-1-2 16,4 1 1-16,-4-1-1 0,0-1-2 16,0-1 2-16,0 2 0 0,2-2-1 15,-2-2-2-15,0 1-1 0,0 0 3 0,4-1 0 16,-4-2 5-16,0 1 2 0,4 0 3 16,-4-1 3-16,2 1 2 0,-2-1-2 15,0 2 1-15,5-1-4 0,-3 1 0 16,-2 0 2-16,0-1-2 0,0-3 3 15,4 3-1-15,-4-2-3 0,0-4 0 16,4 1-3-16,-4-2-3 0,2 0-1 16,-2-2-1-16,0 0 0 0,0-4 0 0,0 3 3 15,0-4 1-15,4 3-1 0,-4-3 2 16,0 1 0-16,0 0 4 0,0-3-3 16,0 2 1-16,0-1-1 0,0 1 2 15,0-3-2-15,0 1 7 0,0-1-6 16,0 0-1-16,0 0 0 0,0 0-1 15,0 0 0-15,0 0-7 0,0 0 4 0,4 2 9 16,-4-1-9-16,0 1 10 16,0-1 10-16,-4-1 8 0,4 0 6 0,0 0-1 15,0 0 16-15,0 0-7 0,-4 0-9 16,4 0-5-16,0 0-8 0,-6 0-5 16,6 0-3-16,-4 0-4 0,2-1 1 15,-3-1-5-15,-1 2 1 0,2-1-1 16,-2-1 2-16,0 1 0 0,2-2-1 15,-3 1 1-15,1 1-2 0,2-1 2 16,-2 1-1-16,-4-1-2 0,3 0-3 16,1-1 0-16,-4 2 1 0,4-2 1 0,-5-3 1 15,1 3-1-15,0-2 5 0,-1 2-1 16,3-5-3-16,-2 4 0 0,-5-1 0 16,5-1 1-16,-3 0-1 0,3 3-1 15,0-2 1-15,-3 0 2 0,-1 1-1 16,6-1-1-16,-7 2 0 0,5 0 0 0,-3 1-2 15,3-1 2-15,-2 2-1 16,-3-2 3-16,5 0-2 0,-3 1 1 0,-1-1-2 16,2 2-3-16,1-3 2 0,-5 1-7 15,5 0 2-15,-5-3-1 0,3 3 2 16,-3-2-2-16,1 1 2 0,-1 1-2 16,-1-3 4-16,1 1 1 0,1 1-2 15,-1 0 2-15,-1 1 0 0,1 1 5 16,-1-2 2-16,1 2 0 0,-1 1 2 0,1 1 3 15,-1-2-2-15,-4 2-1 0,5 0 1 16,-1-2-1-16,1 2 0 0,-1 0 0 16,1-2-1-16,-1 2 1 0,3 0-2 15,-3-1 1-15,1 0-5 0,-1 1 4 16,1 0-1-16,-1 0 2 0,0 0-1 16,1 2 0-16,-5 2 1 0,5-1-4 0,-3 3 1 15,-2-1 1-15,1-3-1 0,-3 4-2 16,2-3-1-16,-6-1 1 0,5-2-4 15,-5 0-3-15,4-3-1 0,-4-1 0 16,0 0-2-16,1 1 2 0,-1-3-2 16,0 2 1-16,-2 1 3 0,2-1-3 15,0 3 3-15,0 1 2 0,-2 1 5 16,-2 1 6-16,4 2 2 0,-2-1 2 0,-2 3-1 16,5-1 0-16,-1-1-1 0,4 0-2 15,-4 0 2-15,4 1-2 0,1-4-2 16,-3 1 3-16,6-2-5 0,-6 0-2 15,7-3-1-15,-7 1 0 0,2-1 0 16,1 2-14-16,-1-1 8 0,-2 1 2 16,2-3 0-16,1 4 1 0,-3-2 3 15,2 2 12-15,2 0-3 0,-1 0-4 0,5-2-1 16,-4 2-3-16,5-3-1 16,-1-3-3-16,1 2 2 0,-1-3-5 0,5 3-1 15,-5-3 0-15,3 0 3 0,1 0-1 16,-1-3 2-16,2 2-2 0,-3 0-3 15,3 1 4-15,-1 1-5 0,-1 0 4 0,3 1-5 16,1 2 6-16,2 0 12 0,0 1-2 16,1 1-3-16,1-1-1 0,0 1 4 15,2-1-5-15,0 1-10 0,2 1 3 16,2-3-1-16,-5 1 2 0,5 2-3 16,0-1 4-16,0-1-2 0,0 2-1 15,0 0 2-15,0-1 3 0,0 1-1 16,0 0 1-16,0 0 0 0,0 0 2 15,0 0-2-15,0 0 2 0,0 0 0 0,0 0 0 16,0 0 0-16,0 0 0 0,0 0 2 16,0 0 0-16,-2 0 1 0,2 0 0 15,-4 0 2-15,4-2 0 0,-4 2 0 16,4 0-2-16,-6 0-1 0,0 0 4 16,2 0-2-16,2 0-1 0,-3 0 2 15,-1 0 1-15,2 0-3 0,2 0-1 16,-2 0 0-16,0 0-2 0,2 0 5 15,-2 0-5-15,1 0-7 0,-1 0 7 0,0 2 0 16,2-2 7-16,-2 0-3 0,2 1 0 16,-2-1 10-16,-2 2-7 0,1-1-3 15,-1-1-4-15,2 2 0 0,-2-2 0 0,0 0 2 16,0 0 1-16,-3 0-1 0,3-2 3 16,0 1-3-16,-4-2 1 0,3 0 0 15,-3-1 0-15,4 1-2 0,-5 0 3 16,1-1 3-16,-2 1-3 0,-3 3-4 15,5-2 1-15,-3 4 4 0,-1-2 3 16,2 1 0-16,-5 2-2 0,7 0 5 16,-7 0-5-16,5 0 1 0,-3-1-5 0,-1 1 0 15,3-1-2-15,-1-1 0 0,-3 2 0 16,1-1 0-16,-1 2 2 0,5-1-1 16,-7 0-1-16,3 2 0 0,-1 3 4 15,1-2-4-15,-1 2 2 0,-1 1 1 16,-1-1 1-16,2 0-2 0,-1 1-2 15,1-1 2-15,1 1-4 0,-5-2 0 16,5 0 0-16,1 2 1 0,-1-5 0 16,-1 2-4-16,-2-3 4 0,3 1-5 0,-5-2 4 15,1-1 0-15,-3 1 3 0,2-2 2 16,-2 0 0-16,-4 4 8 0,1 0-1 16,-1 0 2-16,0 4-2 0,4-2 1 15,-4 0 1-15,0 4-5 0,1-1 1 16,3 1-3-16,2-2-2 0,-2 3-2 15,1 0 0-15,1 2 2 0,-2 0-3 0,7 4 5 16,-5-2-4-16,4 3 1 0,-3 1-1 16,7-2-1-16,-3 1-1 0,6 0-3 15,-3-1 2-15,3-2 0 0,-1 1 1 16,5-5-1-16,-2-1 4 0,2-2-2 0,0-2-4 16,1-1 2-16,3-1 1 15,-2-1 1-15,-2-1 4 0,2-2 0 0,-2 2 1 16,0-2-3-16,1 0-2 0,-1 0-2 15,0 0-7-15,0 0 6 0,-3 1-2 16,1 2 3-16,0 0 0 0,-4 2-3 16,5-1 0-16,-3 3 1 0,0-3 0 15,-1 4 1-15,1-2-1 0,0-1 1 16,1 1 0-16,1-2-1 0,-4 1 2 16,6-2-3-16,-5 0 2 0,1 2-1 0,0-2 1 15,-1 0 2-15,-1 0-3 16,1 0-2-16,1 0 0 0,-2 5-1 0,-3-4 2 15,3 3 0-15,-3 2 2 0,3-2 3 16,0 4 2-16,-3-2 1 0,3 0 0 16,-3 2 7-16,5-3-3 0,-3 1-4 15,3-2 13-15,-2 0-6 0,1-1-6 0,1-2-8 16,0-1 3-16,-1-1 2 0,1 0-15 16,-2 1 9-16,5-3 4 0,-3 1 1 15,0-1-4-15,-1 2 4 0,1 1-1 16,-2-2 1-16,1 2-1 0,-1 2 1 15,-2 0 2-15,1 2 2 0,-1-1-2 16,1 2-1-16,-1 3-2 0,-3 0 1 0,1 1-4 16,-1 2-2-16,5 0 0 0,-5 1 0 15,3 2 3-15,1 2 3 0,-1-1 3 16,1 0 1-16,3 0 3 0,0 4 0 16,-1-2-3-16,5 0-2 0,0 0 2 15,0 1-2-15,0 1 1 0,2 1 0 16,-1 1-3-16,3 1 2 0,-2-1-2 0,4 3 0 15,0 1 0-15,0-1-14 16,0 2 5-16,4 1 2 0,-2 0-4 0,3 0 0 16,-1 0-3-16,-2-2 7 0,4 1-4 15,-2-3-7-15,2 2 1 0,-2 0-1 16,-2-4 0-16,3 3 2 0,1-4 2 16,-6 0 1-16,0-1 1 0,0 2 1 15,0-4 7-15,-2 2 1 0,2-2 3 16,-4 2 3-16,4-2 1 0,0-2 5 15,0 2-5-15,6 0 1 0,-2 0-4 0,-2 0 3 16,6 2-2-16,-2-2-1 16,7 0-1-16,-3 1-1 0,1-1-2 0,-1-2-1 15,0 0-1-15,1-1 3 0,-3 0-2 16,6-1 0-16,-3-1 4 0,-1 0 0 16,-2-2-3-16,3 1 2 0,-1 1 0 15,-4-2 0-15,4 2-2 0,-3-1 2 0,1-1-1 16,0 0 1-16,-4 1-1 15,7-3 0-15,-5 0-2 0,4-2 0 0,-4 2-2 16,5-5-1-16,-1-1-1 0,0 1 0 16,3-3 0-16,-3-1 0 0,7-2 0 15,-5 0 1-15,3 0-2 0,1-2-1 16,1-1 1-16,3 0-1 0,-1 0 7 16,-3-2 0-16,5 0 5 0,2-4 3 15,-2 1 1-15,1-1 1 0,3-2 4 16,-2-2-5-16,4 0 2 0,-5-3-5 0,5 1 1 15,4-1-1-15,-6 1-3 0,6-2 0 16,-2 2 1-16,2 1 2 0,2 0 0 16,-2 2-3-16,-2 2 1 0,2 0-1 15,-2 4-2-15,4-1-3 0,-2 0 1 16,-2 2 0-16,4 0-4 0,-2 1-1 16,2-4-4-16,0 4-1 0,0-2-1 0,5 1 2 15,-1-3 6-15,0 1 7 0,-2 2 5 16,2-3 4-16,7 1-1 0,-5 2 0 15,4-3-1-15,1 1-2 0,3 1-1 16,-1-1-4-16,1 2-3 0,3 0 1 16,-7-1-4-16,7 0-3 0,-7 1-1 15,5 0-3-15,-3 1 0 0,3-2 0 0,-5 0 4 16,5 1 2-16,-3-4 4 0,-1 3 3 16,-1-2 4-16,5-1-1 0,-3 1 1 15,3-3-1-15,-3 4-1 0,3-1 4 16,1-1-3-16,1 2-2 0,-2 0-1 15,1-1-4-15,5 1-4 0,-4-1-4 16,5 2 2-16,-3 0 3 0,0-1 4 0,6 0 7 16,-3-1 4-16,3 3 6 15,2-2 0-15,0-1 0 0,2 1-3 0,2 1-8 16,0 1-4-16,2 2-6 0,-1 1-4 16,1-2-4-16,0 4 1 0,0 0 8 15,2 4 6-15,0-2 2 0,1 1 4 16,3 4 5-16,-2 1-6 0,3-1-5 15,1 1-5-15,3 0-5 0,-1 1-5 0,1 2 3 16,3-3 7-16,-3 1 5 0,3 0 5 16,-1 2 5-16,1-4 6 0,3 1-4 15,-2 0-6-15,1-2-6 0,-1 0-6 16,2 0-2-16,-3-1 0 0,3 0 5 16,-2-1 4-16,1 1-3 0,-1 2 11 15,0 0-2-15,1 2 0 0,-5-2-3 0,-1 5-2 16,1 0 4-16,1 3-11 0,-5 0 2 15,1 1 3-15,-2 1 3 0,1-1 3 16,-3 4 8-16,4-3 0 0,-3-2 3 16,-1 4-4-16,-2-2-8 0,2 1-5 15,-1-1-6-15,-3-3-6 0,0 3 1 16,0 0 3-16,-2-2 2 0,2 0 5 16,-6 0 6-16,6-2 5 0,-6 1 1 15,4 1 0-15,-4-1-3 0,0 1-3 0,0-3-5 16,0 3-8-16,-2-2 1 0,-2-1-6 15,-2 0-2-15,1-2 0 0,-1-1 1 16,2-2 6-16,-2 0 3 0,0-1 5 16,-1 0 8-16,-3-5 1 0,4 3 0 15,-5-4-1-15,1 0-2 0,-1 0-3 16,-1-4 0-16,0 1 0 0,-5-1-1 16,-4-1 0-16,-6 1-2 0,0-1 0 0,-2 2-4 15,-4-2 1-15,-8 1-1 0,4 2 1 16,-9 1 0-16,-2-1 3 0,3 1 0 15,-5-1 2-15,-4 2-2 0,1-2 0 16,-1 1 0-16,-2-1 1 0,0-1-1 16,-2-1 0-16,-2-2 1 0,0-4 1 15,0 0 2-15,0-4-1 0,-2 0 1 16,-2-2 0-16,0 0 0 0,-2-1-2 0,-1-1 1 16,-3 3-1-16,4-1 3 0,-4 3-2 15,-1 1 2-15,1 0 1 0,0 4-2 16,3 1-1-16,-3-1 0 0,4 2 2 15,-4 1-2-15,3-1 0 0,5 3-2 16,-2 0 1-16,0 2-1 0,-2-3-2 16,2 3-1-16,4-2 1 0,-2-2-2 15,-3 2 0-15,3 0-1 0,-2 0 0 0,0-2 1 16,4-1-1-16,-6 2 2 0,6-1 1 16,-6-1 1-16,2-2 1 0,2 4-1 15,-5-2 0-15,3 2-10 0,0-2 2 16,-2 2 5-16,2-2 0 0,-2 2-1 15,3-2 2-15,-1 2 8 0,0 0-6 16,-2 0-10-16,4-1-5 0,-2-1-1 16,0-1-4-16,4 2 1 0,-7-3 0 15,7-1 3-15,-4 4 2 0,2-4 3 0,-2 2 1 16,-2-3 1-16,2 3 4 0,-2 0 3 16,4-1-2-16,-7 2 1 0,3-1 1 15,0 0 0-15,2 2-1 0,-3 0-3 16,1 2 3-16,2-1 2 0,-2-1-2 15,0 4 3-15,2-2-1 0,-3 1 2 16,7 1-2-16,-4-1-2 0,2-1-1 16,-2 3-3-16,0-3-1 0,4 1-3 0,-2-1-2 15,-2 2 0-15,2-2 1 16,-2 0 2-16,-1 1 4 0,-1-1 0 0,0 1-2 16,0-1 0-16,0-1-1 0,-3 2-3 15,-1 1 0-15,2-2 0 0,-3 3 2 16,1-2 3-16,0 0-1 0,4 1 5 15,-5 1 0-15,1-2 0 0,4 1-3 16,-5-1 4-16,9 1 1 0,-6-2-3 0,6 1-1 16,-2 2 3-16,0-1 0 0,4-1-1 15,-2 1-3-15,2 1 4 0,0-4 0 16,0 2 0-16,0 0 1 0,0-4 1 16,0 1 2-16,2-2 1 0,2 2 0 15,-4-4 2-15,6 1-2 0,-6-1 3 16,4-2-1-16,2 2-2 0,-2-2 2 15,3 0 0-15,-3 1 0 0,2-2-3 0,-4 1 0 16,6-1 4-16,-1-2-1 0,-3 1 0 16,-2-2-2-16,4 1 5 0,-2 0 0 15,2-2-3-15,-6-1-2 0,6 0 0 16,-1 0 1-16,-1-3-3 0,2-4-1 16,-4 0 0-16,2-3-1 0,2 1-1 15,3-5 2-15,-7 4 0 0,4-1 0 0,-2 0 0 16,2 5-1-16,-2 2 0 0,-2 0-2 15,3 3 0-15,-5 2 2 0,0 2-1 16,0 2 2-16,0 2 2 0,0 0-1 16,0 0 0-16,-5 3-2 0,5-2-2 15,-2-2-1-15,-2 0 0 0,4 0-1 16,0-3-3-16,-2 1 3 0,2-4-3 16,-4 1 0-16,4-1 2 0,0 0 2 0,0 1 4 15,0-3 2-15,-4 5 3 0,4-2 1 16,-2 1 2-16,-2 0-3 0,2 3 2 15,-3-1-2-15,1 2 0 0,2-3 0 16,-6 0 1-16,2 3-2 0,0-4 0 16,-5 0-1-16,5 1-1 0,-4-2-2 15,-1 0 1-15,1-1-1 0,-2 3 0 0,1-3 2 16,-1 3-2-16,-3-1 2 16,3 3 0-16,-2 0-2 0,-3 2 5 0,1 3 0 15,-1-2-3-15,0 2 3 0,1 0 3 16,-1 2 4-16,1 0-2 0,1 1 1 15,-1-4 3-15,-1 4 3 0,1-3 0 16,-1 3 0-16,5-4 0 0,-3 0 2 16,3 2-1-16,-3-3-3 0,3 1-1 15,2-1-4-15,-1 1-2 0,-1-1-1 0,-2 2 0 16,1-1 0-16,3-1-2 0,-7 2 2 16,5 3 1-16,-5-1-3 0,3-1 1 15,-3 4 0-15,-3-1-2 0,3 1-3 16,1 0 2-16,-3 0-1 0,0 1-1 15,-3-3 0-15,3 0 0 0,-2 1-1 16,1-1-1-16,-3 0 0 0,-4 1 0 16,6-3 0-16,-6 3 0 0,1-2 1 0,3 0 0 15,-4 0-1-15,-2-1-1 0,2 3-2 16,-4 0-1-16,-2 1 2 0,4 1 1 16,-4 1 6-16,-2 0 1 0,0 0 6 15,-2 3 4-15,-1 0 0 0,-1 2-2 16,2 1 0-16,-2 0-2 0,-3 1-2 15,3 0-1-15,-4-2-5 0,3-1 0 0,-3 1-3 16,0 1-3-16,-1-2-4 0,1-2-1 16,-1 1 0-16,1-1-1 0,-1 1-4 15,1-1 4-15,0 2 6 0,-1-2 3 16,1 1 0-16,-1-1 4 0,1 2 8 16,0 0 1-16,3 0-5 0,-3 1-1 15,4 0 3-15,-3 1-1 0,-1-2-4 0,4 4-3 16,-1-4-2-16,-1 3 0 15,2-4-1-15,2 3-2 0,-1-5-3 0,-1 0-1 16,2 1 0-16,4-2-5 0,-2 0 0 16,-1 2 3-16,1 0 3 0,2-2 4 15,-2 1 4-15,2 1 4 0,0-1 3 16,0 4 2-16,6-2 0 0,-6 0-2 16,6 0 1-16,0 0-3 0,4-1-1 15,-3-1-2-15,5 1 1 0,-2-2-2 16,0 0-1-16,-1 0 1 0,1-2 1 0,0 2-1 15,2-1 0-15,-1-1-1 16,1 1-2-16,-2-1 0 0,3-1-2 0,1 1 0 16,-2-2-1-16,5-1 1 0,1 2-1 15,-1 0 3-15,3-2 0 0,-1 2 0 16,2-3 0-16,1 3-3 0,1 0 3 16,-2-1 0-16,1 2-3 0,1-1 1 15,-1 1-1-15,5-1 2 0,-4 2-2 16,0-1 2-16,3 1 0 0,-3 1-1 0,4-2 0 15,-4 0 0-15,3-1-1 0,1 2 1 16,0-2-1-16,2 1 1 0,-2-2-1 16,1 2 3-16,-1 1-3 0,2-1 2 15,-2 0 1-15,4-2-1 0,-2 4-1 16,0 0 1-16,-3-2 1 0,3 1-3 16,2-1 1-16,-2 0-1 0,-2 0-1 15,2 0 3-15,4 0-4 0,-6 1 4 0,3-1-4 16,-1-2 1-16,0 3-1 0,-2-1 2 15,4-4 2-15,-6 2-3 0,6 1 3 16,-3-2-1-16,1 1 2 0,-2-2-1 16,0 3 0-16,2-1-2 0,-2 1 1 15,-1 0 0-15,3 0 1 0,2-1 1 16,-2 2 2-16,2 0 1 0,-2 1-1 0,0-1 0 16,4 1 2-16,-2-1-2 0,-2 2 0 15,-1-2 4-15,5 2-3 0,-2 0 0 16,-2 0-2-16,2 0 0 0,-2 0 3 15,0 0-5-15,2 0 1 0,-2-1 0 16,2 1 0-16,-3 0 1 0,1 0-1 16,-2 0 3-16,2 0 0 0,2 0 0 0,-2 0 0 15,2 0-1-15,-2 1 0 0,-3-1 0 16,3 0-1-16,-2 2-1 0,2 0 1 16,-2-2 2-16,-1 1 0 0,3 1-2 15,-2-1 0-15,2-1 1 0,-2 2-2 16,0 0 0-16,1-2 3 0,-1 0-1 15,0 2 3-15,2-2-2 0,-2 0 0 16,0 0-1-16,-1 0-2 0,-1 0 0 16,2 2-1-16,-4-2 1 0,3 0 1 15,-3 2-1-15,4-1 3 0,-5-1-2 0,5 2 2 16,0-2-2-16,-4 1 0 0,4 1-1 16,-1-2 1-16,-1 1 0 0,6-1-2 15,-6 0-17-15,8 2-45 0,-2-2-117 16,-2-2-168-16,4 1-198 0,6-4-181 15,-6-6-82-15,0-5-5 0,-13-8 86 16,-7-8 158-16</inkml:trace>
  <inkml:trace contextRef="#ctx0" brushRef="#br1" timeOffset="128697.93">24880 11624 1 0,'2'-2'77'16,"2"2"-5"-16,-2 0-6 0,-2 0 5 15,0 0 3-15,0 0 3 0,4 0 5 16,-4 0 2-16,0 2 2 0,0-2-6 0,4 2-1 15,-2-2 0-15,-2 0-4 16,5 0-3-16,-3 0-2 0,2 0 6 0,0 0 8 16,-2-2 14-16,6 0 9 0,-8 1 13 15,2-1 10-15,5 1 9 0,-7-1 11 16,4 0 4-16,-4-1 7 0,0 2-8 16,0-1-13-16,0-2-9 0,-4 1-17 15,-3 0-12-15,5-1-14 0,-6 1-1 16,2-1-7-16,0-1-8 0,-5 2-12 15,1-2-12-15,0 2-8 0,1 0-10 0,-5 0-6 16,4-1-3-16,-7 2-2 0,7 1-1 16,-3-1-4-16,-1 1-6 0,1 2-2 15,1 1 0-15,-7-1-7 0,7 1-4 16,-5 2 1-16,3 1-2 0,-3-2 0 16,1 2 0-16,3-2-2 0,-1 3 3 15,-3-2 0-15,5 1-3 0,2 0 3 0,-3 2 0 16,-1-1 2-16,4-1 3 0,-3 4 1 15,3 1 1-15,-3 0 2 0,3 1 1 16,-4 2 3-16,5 1 2 0,-1 1 2 16,-4 1 7-16,3 1 0 0,3-2 1 15,0 2 1-15,-3 2-3 0,5-3-3 16,-4 1-4-16,4-1-1 0,-1 1-2 0,3 0-2 16,-2-2-2-16,4 0 0 0,-2 0 2 15,0-1-2-15,4 3-2 0,-2-5 2 16,-3 3-1-16,5-1 1 0,0-1 0 15,0 2 5-15,0 0 1 0,0-2 2 16,0 2 0-16,0 0 3 0,0 1-1 16,5-4-2-16,-5 3-1 0,2-1 0 0,2 0 1 15,0 0-1-15,-2-2-1 16,4 1-1-16,2 0 2 0,1-4-5 0,-1 2 2 16,0-2-2-16,1 0-1 0,1-2-1 15,-2 0-3-15,3-1 2 0,3-1-2 16,-4-3 4-16,3 2 2 0,-3-2 3 15,2-2 2-15,-1 0 2 0,-1-2 2 16,0 0 2-16,1-1 1 0,-3-1-5 16,2-2 3-16,1 3-2 0,-1-5-1 15,-4 5-1-15,5-5-1 0,-5 3-1 0,4-1-3 16,0-1 0-16,-3 0-1 0,-1 1-2 16,4-1 1-16,-4 0-2 0,5 1 0 15,-5-3 0-15,4 1 1 0,-1-2 0 16,-1 1-1-16,0 0 0 0,-2-2-4 15,1 2 2-15,3-3 1 0,-4 2 0 16,0 0 4-16,3-1 0 0,-3 0 1 0,0 0 1 16,0 1-2-16,-2-1-1 0,2-2-3 15,1 0-1-15,-3 2-1 0,0-3-1 16,2 0-1-16,0 0 0 0,1 0-1 16,-1-1-1-16,-2 2-2 0,2-2 1 15,2-1 0-15,-6 2-2 0,5 0 2 16,1-1 0-16,-2-2 1 0,0 5 1 0,-2-3 1 15,-2 1 1-15,5 2 2 16,-7-1 0-16,4 4 0 0,-4-2 2 0,0 2-2 16,0 0 0-16,4 0 1 0,-4 2 4 15,0-2-2-15,2 2 0 0,-2-1-1 16,0 1-1-16,0 1 1 0,0-3-5 16,0 4 1-16,0-2 2 0,0 1 0 15,0 0-1-15,0 2-1 0,0-1 0 16,4 0 0-16,-4 1 0 0,0 2 0 15,4-1 0-15,-4 3 0 0,0-1-2 0,0 1 0 16,0 0-1-16,0 0 1 0,0 0 0 16,-4 1 0-16,4 1 0 0,0 1 2 15,-4 3-1-15,4-2 1 0,0 1-1 16,0 0 1-16,-2 4 1 0,2-1 2 16,-4 3 0-16,4 0 0 0,-4 2 4 15,2 1 2-15,-3 4-1 0,3 0 2 0,-2 4 3 16,-2 4 4-16,2-2 2 0,-2 4-1 15,0-2 3-15,-1 5 0 0,3-3-6 16,-2 1 0-16,2-2-2 0,0 1-6 16,2-2-1-16,-2 0-2 0,4-2-2 15,0-1 0-15,0-1-2 0,0 0 0 16,0-4 1-16,4 1-1 0,-2 0 0 0,2-3 1 16,0 0-1-16,-2-1 0 15,6 1 0-15,-6-4 1 0,9 2 1 0,-5 0 1 16,4-3 4-16,-4 1 6 0,9-3 5 15,-3 0 7-15,3-1 6 0,1-2 4 16,3 0 5-16,-3-3 1 0,9-1-4 16,-6-2-5-16,6-2-5 0,-3 1-9 15,1-2-2-15,-2-2-9 0,0 2-4 16,-3 0-2-16,-1 0-8 0,-3 0-28 16,-1 0-54-16,-3 1-76 0,-4-1-107 0,0 0-135 15,-2 2-142-15,1-1-128 0,-3-3-34 16,-2 1 37-16,4-5 83 0,-4-1 123 15</inkml:trace>
  <inkml:trace contextRef="#ctx0" brushRef="#br1" timeOffset="129342.12">25663 11655 68 0,'-14'-2'290'0,"1"-1"54"0,-1 1 36 16,4 0-33-16,-3 0-13 15,3 0-1-15,4 2 6 0,-1 0 8 0,-1 0-2 16,6 0-14-16,-2 0-24 0,2 0-35 15,2 0-43-15,0 0-47 0,0 0-32 16,0 0-25-16,0 0-15 0,0 0-7 16,2 0 1-16,2 0 0 0,-2 2-2 15,2-2-3-15,3 2-1 0,-1-2-6 16,4 0-6-16,5 2-7 0,1 0-7 0,3-2-3 16,1 0-6-16,3 0-5 0,4 2-7 15,0-2-7-15,4-2-9 0,-2 2-5 16,2 0-9-16,2 0-4 0,-4 0-8 15,2 0-2-15,-2-2-3 0,-2 2 2 16,-7-2-3-16,3 2 1 0,-6 0-2 16,-1 0 0-16,-6 0 2 0,1 0 6 15,-5 0 16-15,2 0 12 0,-6 0 9 0,2-2 7 16,-1 2-2-16,-6-2-4 0,-1 1-20 16,2-4-51-16,-2 1-62 0,0-2-76 15,-2 1-84-15,2-2-129 0,2 1-155 16,-3-1-131-16,5 0-104 0,-2 3-73 15,-2-2 0-15,4 3 87 0,-4 0 141 16,2-1 155-16</inkml:trace>
  <inkml:trace contextRef="#ctx0" brushRef="#br1" timeOffset="129979.88">25560 12045 212 0,'-4'0'299'16,"4"0"29"-16,0 0-9 0,-4 0-15 16,4 0-22-16,0 0-6 0,0 0-3 0,0 0-6 15,0 0-5-15,0 0-9 0,0 0-6 16,0 2-3-16,4-2-12 0,0 1-14 16,-2 1-20-16,4-1-18 0,5 1-23 15,-1 1-28-15,6-1-25 0,5-1-21 16,-2 2-9-16,8-3-5 0,4 3-9 15,-2-1-4-15,6-1-7 0,0 1-3 16,-2 1-3-16,0-1-9 0,2 1-1 0,-6-2-1 16,4 2 0-16,0 0 0 15,-2-1 1-15,-4-1-3 0,0-1 0 0,-4 0-3 16,-1 0-3-16,-5-1-9 0,-1-1 1 16,-1-1-2-16,-5 2 0 0,-4-2 0 15,1 0-4-15,-7-4-24 0,4 0-42 16,-8 1-55-16,2-2-86 0,-7 0-132 15,3-2-143-15,0 0-126 0,0 4-151 16,-3-2-46-16,3 2 27 0,4 0 104 0,-2 1 131 16</inkml:trace>
  <inkml:trace contextRef="#ctx0" brushRef="#br1" timeOffset="130619.62">26482 11562 123 0,'0'-3'362'16,"0"2"57"-16,-2-2 58 0,-2 1-34 0,4 0-57 15,-4 1-34-15,1 1-12 0,-1-2-8 16,2 2-17-16,2 0-29 0,-4 0-37 16,4 2-40-16,0-2-48 0,0 1-39 15,0 1-31-15,0 0-19 0,4 1-13 16,-2 1-4-16,5 4-3 0,3-2-6 15,0 2-4-15,3 2-9 0,1 3-4 16,7-2-11-16,-3 4-5 0,3 0-7 0,2 1-1 16,2 3-3-16,-7-1 2 0,7 2 1 15,-2 0 1-15,-1 0 2 0,-1 0 0 16,2 0-2-16,-2 0 1 0,1-1-1 16,-1-2-2-16,-2-3-1 0,-3-1-3 15,5-1 3-15,-7 0-3 0,-1-2 0 16,-1-1 0-16,-4-2 3 0,-1 1 3 0,-1-3 10 15,-2 3 11-15,-2-4 12 0,-2 2 14 16,0 0 8-16,0-1 2 0,-6 1-5 16,4 0-8-16,-7 1-11 0,-1-3-9 15,2 4-9-15,-7-2-6 0,5-1-3 16,-7 1-2-16,1-2-4 0,-1 3 0 16,-3-3-2-16,1 4 1 0,-2 0 1 15,-1-1-3-15,1 4-1 0,-2-2 0 16,3 5-8-16,1 0-14 0,0-2-34 0,7 4-46 15,0-2-99-15,1-3-181 0,3-1-200 16,2-2-193-16,6-6-77 0,0-6-11 16,4-9 68-16,-2-7 164 0,2-10 198 15</inkml:trace>
  <inkml:trace contextRef="#ctx0" brushRef="#br1" timeOffset="132058.01">27555 10872 110 0,'0'-4'250'16,"0"-2"8"-16,0 0-3 0,0 2-10 0,-2 1-22 15,2-2-24-15,-4 2-25 16,4 0-21-16,0 2-15 0,0-4-17 0,0 4-18 16,0-1-21-16,0 1-18 0,0 1-16 15,4 0-13-15,-2 1-6 0,-2 4 4 16,4 2 12-16,0 4 15 0,-2 5 13 15,2 2 11-15,0 3 3 0,-4 3 6 16,0 4-4-16,-4 4 6 0,0 4 3 16,2 1 7-16,-2 5 5 0,0 4 2 0,-2-1 4 15,3 4-8-15,-1 0-8 0,0 0-12 16,-2 0-10-16,4 0-11 0,-2 0-11 16,0-2-7-16,-3-1-2 0,3 2 3 15,2-5-3-15,-2-1-2 0,-2 0 1 0,2-1-4 16,-2-3-5-16,-1-2-5 15,3-1-6-15,-2 0-3 0,0-4-2 0,-5-2-5 16,7-4-1-16,-4 1-4 16,0-6 1-16,0-1 1 0,-1-3 6 0,3-4 6 15,-4-1 4-15,4-3 4 0,1-5-2 16,-1-3-4-16,0-2-3 0,2-4-9 16,4-6-5-16,0-1-4 0,4-4-3 15,2-4-1-15,5-1-1 0,1-2-3 0,2-2-1 16,3 1-1-16,-1 2 1 0,7-1-2 15,-2 1-1-15,2 1 1 0,-3 2-2 16,3 2 1-16,2 0 0 0,-2 1-1 16,-1 3-1-16,1 0 3 0,2 0 1 15,-2 4-2-15,-3 2 0 0,3 2 1 16,0 0-1-16,-3 4 1 0,1 0-3 0,-2 2 0 16,1 3 2-16,1 2 1 0,-4 1 0 15,-1 4 0-15,1 2 5 0,-5 2 2 16,3 2 2-16,-5 3 0 0,-2 1 3 15,0 1 2-15,-6 4-2 0,5 2 0 16,-7 0-3-16,4 2 1 0,-8 1-2 16,4 2-2-16,-2-1 3 0,-3 1 0 15,-1-2-1-15,0 1 1 0,-4-5 0 16,4 1 2-16,-1-3 1 0,-7-2-1 16,4-2 2-16,-3-3-2 0,-1 0 0 0,-3-4-2 15,1-3-1-15,-3 0 4 0,-2-3-1 16,-1-3 1-16,-3-2 0 0,-2-4 2 15,0-1-1-15,-2-2-1 0,-2-2 1 16,2-4 0-16,-2-3-2 0,6 0 2 16,1-3-2-16,1-3 0 0,2 2 0 15,5-2-3-15,5 1-2 0,-1 1-5 0,1 2-18 16,5 1-55-16,2 1-135 0,-2 1-203 16,2 1-232-16,2-2-122 0,-2-1-49 15,-3-4 18-15,3-2 117 0,-2-7 191 16</inkml:trace>
  <inkml:trace contextRef="#ctx0" brushRef="#br1" timeOffset="134176.14">28750 11574 123 0,'-5'-1'234'0,"5"-1"2"16,-2-2-10-16,-2-2-10 0,0 0 8 15,4-1 18-15,-6 1 19 0,6 0 22 16,-4 3 15-16,4-2 9 0,-2 2-8 15,2 2-17-15,-4-4-27 0,4 4-36 16,0-1-43-16,0 2-48 0,0-1-39 16,4-1-32-16,-2 0-22 0,2 2-15 15,2-3 0-15,4 2 1 0,1-2 5 0,5-2 7 16,5 2 8-16,-2 0 3 0,1 1 0 16,3-1-3-16,-2 2-5 0,1-1-5 15,3 2-8-15,-2 0-3 0,-2 2-5 16,-3-1-1-16,-1 0-3 0,-1 1-3 15,-1 2-2-15,-3-3 0 0,-2-1-1 16,1 2 2-16,-5-1 6 0,-2-1-6 0,-2 0 17 16,2 2 5-16,-8-2 1 15,4 0-1-15,-6-2-9 0,0 2-14 0,-5 0-91 16,1-1-150-16,0-1-153 0,-3 1-237 16,3-3-119-16,0 0-51 0,-3-1 45 15,-1-1 121-15,6 5 143 0</inkml:trace>
  <inkml:trace contextRef="#ctx0" brushRef="#br1" timeOffset="134802.23">28762 11758 225 0,'0'-7'272'0,"-2"1"21"0,-2 0-37 0,4 1-24 15,-4-3-8-15,4 3 5 0,-2 1 5 16,-3 2-10-16,5 1-26 0,0-1-33 16,-2-1-37-16,4 3-41 0,-2 0-27 15,7 5-2-15,1-4 9 0,4 1 16 16,1 4 16-16,5-3 14 0,1 0-2 16,2 3-12-16,-1-3-12 0,5 0-16 0,0-1-7 15,-2 0-8-15,3-2-2 0,-3-2-2 16,2 0 1-16,-2-1-2 0,-5-1-4 15,3-1-4-15,-4 2-4 0,-7 0-2 16,4-1 5-16,-7 2 1 0,-1-3 1 16,-2 1 3-16,-4-1 1 0,0-1-4 15,-8 4-13-15,6-3-15 0,-5 3-48 0,-1 0-102 16,2 0-121-16,-4 2-137 0,3 2-146 16,-3 2-128-16,8 0-29 0,-8-1 56 15,1 3 99-15,3 0 125 0</inkml:trace>
  <inkml:trace contextRef="#ctx0" brushRef="#br1" timeOffset="135279.87">28719 12093 89 0,'-7'-2'230'0,"3"2"31"0,-2-3-42 0,4 2-29 15,-2-4-9-15,-2 2 4 0,1 2 4 16,1-2 2-16,2 1 8 0,-2 0 5 15,4 2-1-15,-2-1-1 0,-2 1 0 16,4 0 2-16,0 0 10 0,0 0 3 16,-4-2 0-16,4 2-11 0,0 0-18 15,0 0-28-15,0 0-33 0,0 0-32 16,0 0-29-16,0 0-21 0,4-1-12 0,2 1-4 16,0 0-1-16,5-2 1 0,5-1-1 15,5 0-2-15,0-1-1 0,5-3 1 16,1 0-4-16,2 1-1 0,2-2 0 15,-2-1 1-15,-2 2-1 0,2 0-4 16,-2-1-2-16,-6 3-3 0,1 1-4 16,-5-1-2-16,-1-1-12 0,-1 1-61 0,-9 1-169 15,0-5-224-15,-2-3-204 0,-4-3-103 16,-10-3-51-16,0-6 30 0,-7-4 150 16,-10-4 217-16</inkml:trace>
  <inkml:trace contextRef="#ctx0" brushRef="#br1" timeOffset="136038.15">27906 10488 131 0,'2'-7'163'0,"2"1"-23"0,3-2-13 15,-1-1-16-15,2 2-12 0,2 0-13 16,3 1-3-16,3 3-2 0,1 3 3 15,-1 1 0-15,7 8 10 0,-2 2 8 16,1 4 7-16,5 7 2 0,-2 3 11 16,0 5 12-16,2 9 0 0,0 4-2 0,-2 6 1 15,-3 7-2-15,-1 6-4 0,-9 5-2 16,1 7 10-16,-3 4 20 0,0 5 12 16,-5 4 6-16,-3 1-1 0,-2-1-10 15,0-1-20-15,0 2-22 0,-2-5-28 0,-3 0-18 16,1-1-7-16,-4-1-11 15,0-3-7-15,-5-4-7 0,1-2-6 0,-7-4-10 16,3-3-12-16,-1-1-11 0,-1-6-5 16,-3-1-2-16,0-6-1 0,3 0-1 15,-3-6-23-15,0-5-113 0,-1-8-173 16,-1-7-226-16,-2-8-121 0,0-14-61 0,-10-11-9 16,2-14 100-16,-2-14 160 15</inkml:trace>
  <inkml:trace contextRef="#ctx0" brushRef="#br1" timeOffset="137035.91">24208 11121 120 0,'0'-5'252'0,"-2"1"26"0,-2 0-51 15,2 2-37-15,-6 2-44 0,1 0-36 16,1 4-26-16,-8 0-17 0,1 4-8 16,1 6 0-16,-5 2 1 0,-3 4 7 15,-1 5 7-15,0 3 5 0,-1 5-1 16,-1 1 6-16,2 8 3 0,3 4 7 16,-3 5 5-16,0 3 6 0,3 6 1 15,-1 3 0-15,7 5-8 0,-5 4-9 0,7 5-12 16,8-2-10-16,-7 3-11 0,9-1-14 15,0-2-10-15,9-1-10 0,-7-1-8 16,8-2-2-16,2-3-2 0,3-2 1 16,1-3-1-16,1-1 5 0,4-5 1 15,1 0-4-15,7-3-27 0,-2-4-96 0,6-7-187 16,-2-7-151-16,2-7-79 16,0-11-42-16,-6-11-1 0,0-16 86 0</inkml:trace>
  <inkml:trace contextRef="#ctx0" brushRef="#br1" timeOffset="138056.81">30035 10840 105 0,'0'-6'207'0,"0"1"-8"16,0-1-5-16,0 0-11 0,-2 0-16 16,2 0-9-16,-8-1-10 0,6 0-9 0,-4 1-6 15,-3-1-15-15,-1 0-13 0,2 2-17 16,-3 0-15-16,-3 1-13 0,4 1-18 15,-7 3-10-15,1 1-10 0,-1 5-8 16,0 2-10-16,-1 8-5 0,-1 2-3 0,-3 5-1 16,3 7 5-16,-6 5 1 15,7 7 7-15,-9 4 3 0,2 6 0 0,-2 5-1 16,4 3-2-16,1 4-3 0,-1 1 0 16,2-1-4-16,0 4-3 0,3 1 23 15,1 3 16-15,-3 0 15 0,-1 3 15 16,4 3 13-16,5-2 10 0,-2-1-17 15,3-5-14-15,5-4-12 0,4-4-13 16,2-7-10-16,2-5-5 0,8-8-4 16,1-5-3-16,1-5 1 0,5-8 0 0,-1-4-5 15,5-6-2-15,2-4-2 0,-3-7-2 16,7-3-6-16,-4-7-42 0,2-6-80 16,-3-4-112-16,-3-5-154 0,2-4-82 15,-7-3-36-15,-1-3 18 0,1-4 67 16</inkml:trace>
  <inkml:trace contextRef="#ctx0" brushRef="#br1" timeOffset="138547.03">29888 11857 45 0,'0'0'201'0,"0"-3"15"0,5 1-41 16,-3-2-47-16,2-1-29 0,0-1-11 16,2-3-3-16,0 1 2 0,1-3 4 15,3 2-1-15,-4-3 1 0,4 1-2 0,1-1 0 16,3 1-1-16,-5-2-10 0,1 4-5 15,0-2-9-15,5 4-9 0,-7-1-11 16,2 3-9-16,1 1 2 0,-5 4 6 16,4 0 7-16,0 2 12 0,-3 4 4 15,3 3 11-15,-4 2 2 0,5 3-8 16,-5 4-3-16,0-1-14 0,-2 1-9 0,6 1-11 16,-3-1-11-16,-1-1-5 0,2-2 1 15,0-2 9-15,3 1 8 0,-1-6 11 16,0 1 11-16,3-5 8 0,-3-2 0 15,7-2-3-15,-3-3-2 0,-1-5-10 16,7-3-11-16,1-4-10 0,-5-2-12 16,3-6-11-16,2 1-4 0,-5-1-1 0,1 0-1 15,-3 2 1-15,-6 2-2 0,3 2-55 16,-7 5-98-16,-2 1-116 0,-2 1-173 16,-2 2-91-16,-2 1-46 0,4 1 31 15,-2-3 84-15</inkml:trace>
  <inkml:trace contextRef="#ctx0" brushRef="#br1" timeOffset="139194.73">30858 10837 32 0,'4'-9'294'0,"0"-1"27"0,-2 4 14 16,-2 3-70-16,0 3-98 0,0 2-55 15,4 4-34-15,1 3-8 0,-5 5-4 0,2 2 6 16,4 6 7-16,-6 5 2 0,4 1-3 16,0 6 2-16,-2 4 5 0,-2 4 1 15,0 5 4-15,-2 5 7 0,-2 5 4 0,0 1-1 16,-2 5 1-16,-5 2 4 0,1 2 4 15,-2 1 5-15,1-2 3 0,-1-1 6 16,-3 1-2-16,-1-2-10 0,3-3-14 16,-1-1-17-16,2-4-20 0,-3-5-21 0,7-6-13 15,0-9-15-15,-1-3 1 0,5-8 0 16,0-7 2-16,2-5 0 0,2-6 4 16,2-9 3-16,6-7-3 0,-2-9-5 0,5-5-4 15,1-8-4-15,5-5-2 0,5-2-3 16,-1-2-3-16,0 2-1 0,-3-1-2 15,3 7 2-15,0 5-2 0,-5 2 5 16,-3 10-1-16,3-1 2 0,-5 6 6 0,5 5 1 16,-6 2 5-16,5 5-1 0,-3 2 6 15,1 4 3-15,-3 3-1 0,0 6 1 16,5-1 3-16,-9 6-1 0,0 1 1 0,-2 2-4 16,-2 2 2-16,-2 2-2 0,5 3-3 15,-5 0-2-15,-5-2-1 0,5 0-2 16,-2-2 3-16,-2-1 7 0,-2-1 12 15,0-3 14-15,-2-1 19 0,1-4 6 0,-3-4 2 16,-2 0-4-16,-3-6-8 0,-1-1-11 16,-1-4-19-16,-1-5-7 0,-3-2-6 15,-2-6-7-15,2-3-5 0,-1-4-6 16,5-4-3-16,-4-1-3 0,5-4-3 0,1 2-7 16,-1 3-64-16,6-1-127 0,-3 2-164 15,3 2-203-15,4-2-149 0,-1 0-68 16,3-2 17-16,4-2 111 0,4-4 150 15</inkml:trace>
  <inkml:trace contextRef="#ctx0" brushRef="#br1" timeOffset="139852.04">31335 10606 65 0,'7'-4'211'16,"-3"0"7"-16,2 0-40 0,4 3-59 15,-3-1-39-15,7 2-13 0,-2 2 0 0,5 3 8 16,-1-1 9-16,1 7 11 0,0 0 15 16,3 6 1-16,3-1 4 0,-2 4 2 15,-1 4 0-15,-1 3-5 0,2 0 5 16,-1 4 4-16,-3 3-1 0,-1 2 0 0,-3 2 0 16,-3 4 2-16,0 1 0 0,-3 5 3 15,-1 1 0-15,-2 3 1 0,-4 1 3 16,0 4 0-16,-4 0-6 0,2 0-6 15,-4 4-8-15,-3-1-6 0,-1 0-2 0,-2-2-3 16,-1 1-2-16,-1-3-5 0,-3 3-6 16,1-4-4-16,-1-1-12 0,1-1-13 15,-5-2-9-15,4-2-10 0,1-5-7 0,-5-2-8 16,5-3-1-16,-1-5-5 0,0-3-5 16,1-5-2-16,-1-3-1 0,1-4 1 15,3-4-2-15,-1-4-5 0,4-4-5 16,-1-4-34-16,-1-3-77 0,8-3-136 0,-2-6-145 15,4-2-172-15,2-6-136 0,2-5-46 16,4 0 37-16,4-5 111 0,0-2 132 16</inkml:trace>
  <inkml:trace contextRef="#ctx0" brushRef="#br1" timeOffset="140394.79">31908 11674 80 0,'-6'-6'286'0,"0"2"40"0,-5 1 41 15,5 1-71-15,0 1-47 0,-2 1-16 16,1 0-17-16,1 0-29 0,2 0-34 16,4 0-25-16,-2 1-22 0,4 1-18 15,-2 1-12-15,4 1 10 0,7 0 14 0,-1-1 15 16,2-3 18-16,3 1 14 0,3-1 8 16,-1 0-1-16,4-1-13 0,1 1-22 15,-1 0-19-15,-4 1-23 0,-1 0-18 16,1 1-14-16,-1 2-7 0,-1-1-8 0,-5 1-5 15,-2 1-6-15,3-3-5 0,-5 2-6 16,-2 0-1-16,0-1-13 0,-2-2-35 16,2 2-85-16,-4-1-109 0,-4-2-128 15,4 0-125-15,-6-2-142 0,2-1-44 0,-4 3 43 16,-1 0 83-16,1 3 118 0</inkml:trace>
  <inkml:trace contextRef="#ctx0" brushRef="#br1" timeOffset="140669.84">31896 11914 44 0,'0'2'271'16,"-4"0"31"-16,-3-2 30 0,5 0-69 0,2-2-64 15,-4 2-35-15,0 0-20 0,4 0-20 16,0 0-14-16,4-2-8 0,0 2 3 15,5-1-1-15,-1 1-1 0,0-2-5 0,2 2-12 16,7-2-13-16,-3 1-14 0,-1 1-21 16,3 0-14-16,-1-2-9 0,-3 2-8 15,5 0-4-15,-1 2-12 0,-5-2-16 0,5 0-56 16,-1-2-84-16,-5 1-111 0,2-4-123 16,1-3-61-16,-5 4-15 0,0-4 38 15,-4-3 72-15</inkml:trace>
  <inkml:trace contextRef="#ctx0" brushRef="#br1" timeOffset="141118.06">32245 11611 200 0,'-6'-4'285'0,"-5"-1"31"0,5 1-20 0,0 0-60 16,0 3-21-16,-2-2-6 0,1 1 3 16,5 2-6-16,-2-1-18 0,0 1-27 15,2 0-34-15,-2 0-34 0,4 1-37 16,0 2-11-16,0 0-10 0,4 2-2 0,2 4 2 16,0 1 0-16,1 0 1 0,3 1-8 15,6 2-6-15,-1-1-6 0,4 1-2 16,-3 0-1-16,5 0 0 0,1-1 2 15,-1-1 0-15,0 0 2 0,-3-2-1 0,3 2-3 16,-4-3 0-16,-7 1-1 0,2-2 2 16,-1 0 1-16,-3 0 5 0,-6 1 5 15,-2-2 6-15,0 3 8 0,-2-1 8 0,-6 0 9 16,2 2 8-16,-5-2 6 0,-1 1 0 16,-3 1 1-16,-1-1-10 0,-1 0-12 15,1 2-7-15,-1-3-13 0,1 0-9 16,-1 1-5-16,3-3-4 0,1-1-5 0,3 1-11 15,0-3-40-15,3-3-85 0,7 0-116 16,-2-5-118-16,4-2-174 0,5-1-90 16,3-4-9-16,4-3 56 0,3 0 102 15</inkml:trace>
  <inkml:trace contextRef="#ctx0" brushRef="#br1" timeOffset="141620.19">33198 11001 105 0,'0'-5'201'0,"0"4"18"0,-6-1-61 0,4 0-53 15,-7 4-21-15,3 0-7 0,-4 2-1 16,-3 4-3-16,-1 1 1 0,-3 3 4 0,1 2 6 16,-7 5 11-16,3 2 10 0,-3 5 10 15,2 2 5-15,-4 2 1 0,1 5-9 16,-3 2-15-16,4 0-21 0,-4 0-18 15,6 3-22-15,-1 1-16 0,-1 0-10 0,2 3 2 16,3 2 11-16,-7-2 22 0,8 2 25 16,1 1 27-16,-1 0 22 0,1 3 10 0,5-2 0 15,1 3-11-15,0-2-17 0,3 0-18 16,5 0-19-16,-2-2-14 0,4-4-15 16,4-1-13-16,3-3-8 0,-1-6-5 0,4-4-7 15,3-1-2-15,3-7 0 0,-1-2-2 16,5-6 2-16,-7-2-3 0,7-3-1 15,-1-5-8-15,-3-3-36 0,1-5-69 16,2-4-85-16,-7-5-102 0,0-3-153 0,3-7-79 16,-3-1-11-16,-1-4 47 0,-5 2 68 15</inkml:trace>
  <inkml:trace contextRef="#ctx0" brushRef="#br1" timeOffset="142041.31">32882 12005 162 0,'-7'2'236'0,"3"-2"17"0,-2 1-59 0,4-1-60 16,-2 0-35-16,4 0-21 0,-4-3-11 16,4-1-14-16,0-1-6 0,0 0-5 15,4-2-7-15,0-4 3 0,-2-3 4 16,8 2 6-16,-3-2-3 0,3-1-2 0,-4 2 2 15,5-3-5-15,-1 3-5 0,0 3-6 16,1 1-9-16,-1 0-1 0,-4 2-8 16,0 4-3-16,7 2 1 0,-5 2 5 0,-2 2 5 15,0 4 4-15,1-1 6 0,1 6 2 16,-6 0 5-16,2 2 3 0,-2 3 1 16,-2 1 3-16,4 2 0 0,-4 0 4 15,0 1-2-15,4-2-6 0,-2-1-1 0,5-2-4 16,-3-2-1-16,0-2-2 0,2-4 0 15,0-5-1-15,1-2-4 0,3-5-7 16,0-4-7-16,5-4-6 0,1-4-3 16,-3-2-2-16,-1-2-2 0,2-2-1 0,-1-1 2 15,-3 1-14-15,1 1-38 0,-5 0-50 16,0 3-51-16,-2 2-76 0,-4 2-127 0,0 4-53 16,-4 4-1-16,-2 1 31 0,0 3 42 15</inkml:trace>
  <inkml:trace contextRef="#ctx0" brushRef="#br1" timeOffset="142538.47">33345 11945 118 0,'4'-12'233'0,"-4"2"24"15,-4-2-39-15,2 3-53 0,-2-1-32 0,-3 4-15 16,-3 0-13-16,4 0-14 0,-5 4-16 16,1 2-14-16,0 2-8 0,2 4-6 0,-7 2-1 15,3 2 0-15,-3 3 7 0,5 2 8 16,-7 4 8-16,7 1 0 0,-2 4 4 16,-1 2 2-16,-1 1-1 0,3 6-3 0,1-4-3 15,4 3 1-15,0-2-8 0,1-1-7 16,5-5-8-16,5-2-11 0,-1 0-6 0,2-6-4 15,0-1-4-15,9-6-1 0,-7-4-2 16,6-5 0-16,-1-3-2 0,1-5-2 0,3-6-3 16,-5-3-4-16,5-4 1 0,-1-5-3 15,5-1-1-15,-9-2-1 0,7-3-2 16,-3 0-1-16,-7 3 4 0,5 0 10 0,-8 6 18 16,5 3 15-16,-7 6 13 0,-2 5 4 15,2 3-1-15,-8 8-9 0,4 6-13 0,-2 8-15 16,-6 4-6-16,-1 7 3 0,1 7-2 15,-2 4-3-15,1 3-2 0,-1-1-1 16,4 2-7-16,-4-1-6 0,1-1-4 0,7-1-6 16,-2-7 0-16,2-1 1 0,2-5-21 15,0-5-38-15,0-4-53 0,2-6-63 0,-2-7-70 16,4-4-99-16,-2-8-111 0,2-4-31 16,-4-3 16-16,5-7 49 0,-3-6 59 15</inkml:trace>
  <inkml:trace contextRef="#ctx0" brushRef="#br1" timeOffset="142922.59">33388 10832 35 0,'10'-8'250'16,"1"2"17"-16,-5 0 6 0,2 6-91 16,1 0-65-16,-1 6-33 0,4 2-25 0,1 4-5 15,-3 1 10-15,6 4 1 0,1 3 2 16,2 3 12-16,-3 2 26 0,-3 6 20 16,3 0 10-16,-1 6 12 0,-7 2 5 0,0 5-1 15,-2 4-7-15,-4 5 1 0,-2 5 12 16,0 3 15-16,-2 6 18 0,-2 3 15 0,-6 2 8 15,4 0-6-15,-5 6-18 0,-1-1-32 16,-3 0-30-16,7 1-34 0,-6 0-32 0,3-4-24 16,-1 0-19-16,-3-4-13 0,7-1-9 15,-6-6 0-15,1 0-1 0,-1-5-6 0,4-3-51 16,-7-6-85-16,0-3-125 0,1-8-139 16,-1-5-197-16,-3-7-97 0,-3-10-5 0,0-8 60 15,-4-9 111-15</inkml:trace>
  <inkml:trace contextRef="#ctx0" brushRef="#br1" timeOffset="143828.54">29905 10318 28 0,'0'-6'251'0,"4"2"33"0,-8-1-7 16,4 0-25-16,-6-1-32 0,0 2-42 16,-5 1-43-16,-1 1-34 0,-7 4-29 15,-3-1-29-15,3 5-17 0,-8 3-9 16,-4 4-6-16,2 4 2 0,-2 4 11 16,-2 9 10-16,2 2 8 0,-2 9 8 0,-2 8 9 15,-2 8 5-15,-1 12 7 16,1 7 6-16,-2 15 4 0,2 6 2 0,2 13-3 15,-3 4-7-15,5 7-9 0,2 4-7 16,4 6-8-16,5 0-12 0,-1 4-9 16,2 0-5-16,9 2-7 0,-3-4-7 15,9-4-1-15,2-8-1 0,4-8 4 16,10-8 4-16,5-5 0 0,1-13-7 0,7-8-1 16,6-8-6-16,6-11-2 15,0-9-8-15,9-6-60 0,5-14-108 0,3-11-189 16,4-16-98-16,0-12-52 0,2-15-20 15,-3-17 43-15</inkml:trace>
  <inkml:trace contextRef="#ctx0" brushRef="#br1" timeOffset="145341.97">33266 10498 48 0,'0'-3'202'0,"2"-3"-12"0,-2 2-16 15,-2 0-21-15,2 1-11 0,0 0-18 0,-4-1-15 16,4 1-8-16,0-1-11 0,0-1-9 16,0 1-10-16,0-2-8 0,0 2-7 0,4-2-6 15,-2 2-4-15,2 0-6 0,1 0-6 16,-3 1-8-16,4 1-3 0,2 0-5 0,-2 4 2 15,5 0 5-15,-1 1 4 0,-2 1 6 16,7 1 10-16,-3 3 6 0,3-1 3 0,1 1 1 16,1 2-1-16,-1 0 0 0,5 2-4 15,-5 1-6-15,3-1-1 0,2 2 1 0,-5-2-2 16,5 4 0-16,-3 0 4 0,-1 1 10 16,-3 2 4-16,-1-1 7 0,-3 4 10 15,1 0 7-15,-1 3 7 0,-4-1 2 0,0 3-2 16,-2 2 0-16,1-1-3 0,-5 1-2 15,2 3-7-15,-2 0-10 0,0 1-8 0,0 0-10 16,0 1-14-16,0-1-9 0,0 0-5 16,0 2-8-16,6-1-3 0,-6 1 1 15,4 0 0-15,2-3 0 0,0 1 1 0,-2 0-1 16,3-3-3-16,3 0-3 0,-4 0-3 16,5-1-4-16,-1-2-4 0,2 1-3 0,-1-2 0 15,3 1 0-15,-2 1-5 0,-1-2-2 0,3 3 3 16,-5-1 3-16,5 1 2 0,-2 0 2 15,-1 0 2-15,-1 3 4 0,0-2-1 16,-3 2 1-16,-7-3-2 0,0 4 4 0,0-2 3 16,0 1 2-16,0-2 5 0,0 3 3 15,0-2-2-15,0 1 0 0,0 1-4 0,0 1-1 16,0 0-3-16,0-2 0 0,0 1 0 16,0-2-3-16,-4 1 1 0,-3-3-4 15,5 3-1-15,-6-2-1 0,2-1 1 0,2-2-1 16,-3 2 1-16,1 2 1 0,2-3 5 15,-2-1 3-15,0 4 0 0,-1-3 3 0,1 1 0 16,-2 0 2-16,6 2-2 0,-6-4 0 16,1 4-1-16,1 0-1 0,0-1 1 15,0 4-4-15,-2-3 1 0,-3 3-3 0,5 0 4 16,-4-1-4-16,4 0-1 0,-5-2-1 16,3 3-1-16,-2 0 2 0,-1-3-4 0,1 3 0 15,-2-2-1-15,-3 1-2 0,3-2 2 16,-3 2-3-16,-1-3 3 0,3 0 2 0,-3 0 2 15,1-3 1-15,3 0 1 0,-3-1 2 16,5-2-2-16,-2-1 2 0,-1 0-3 16,-1-2 0-16,3 2-2 0,-1-1 2 0,-2-1-1 15,1-1-1-15,-1 2 2 0,1-2-1 16,1 0 1-16,-3-1-2 0,3 4 0 16,-2-3-2-16,1-1-1 0,-1 1 0 0,3-2-4 15,-1 1-14-15,0-3-29 0,-3 0-55 0,3-2-73 16,-3 0-97-16,3-6-113 0,-3 0-162 15,-1-4-71-15,-3-6 5 0,-2-1 44 16,-1-8 83-16</inkml:trace>
  <inkml:trace contextRef="#ctx0" brushRef="#br2" timeOffset="151960.43">26562 5128 8 0,'5'-7'237'0,"-10"1"23"16,5-3 17-16,-4 2-85 0,-2 3-53 15,0-3-29-15,0 4-21 0,-5-3-12 16,-3 4-8-16,4 0 2 0,-3-1 0 16,-3 3 3-16,3-3-2 0,-5 6-1 15,1-1-7-15,1 1-11 0,-1 3-11 0,1 0-7 16,-3 6-5-16,-6 2 2 0,7 0 3 15,1 5 5-15,-8 2 5 0,9 2 7 16,-1 3 6-16,1-1 0 0,3 1 2 16,-1 1-2-16,1 2 0 0,3-3 0 15,0-1-7-15,-1 0-6 0,5 1-7 16,2-5-7-16,4-1-11 0,-2 0-6 0,4-4-5 16,2-1-4-16,0 0 1 0,2-5-1 15,1 1 3-15,5-5 1 0,-2-2 0 16,1-1 0-16,-1-5 5 0,7-1 4 15,-5-3 0-15,7-5 0 0,-1-3 4 16,-1-2 2-16,-1-4-7 0,5-2-2 16,0-2-4-16,-3-4-4 0,3-1-3 0,0 0-4 15,-3-4 0-15,3 0 0 16,-5 2 0-16,-1 2 2 0,-3 0-2 0,1 4 0 16,-3 4-2-16,-2 1 2 0,-2 2-1 15,1 2-1-15,-1 4 2 0,-6 3-1 16,6 0-2-16,-6 4 2 0,4-1-3 15,-4 4-2-15,4 1 3 0,-4 4 3 16,2 4 11-16,-2 3 15 0,0 3 21 16,0 7 25-16,-6 5 16 0,2 1 18 0,2 5 7 15,-2 1-1-15,-2 2-15 0,1 2-19 16,3-3-15-16,-2-1-19 0,4-1-16 16,4-4-15-16,-2-2-37 0,3-2-50 15,1-3-67-15,4-5-80 0,-4-4-91 16,5-6-93-16,3-3-124 0,-1-5-31 15,3-8 20-15,1-5 57 0,-1-4 78 16</inkml:trace>
  <inkml:trace contextRef="#ctx0" brushRef="#br2" timeOffset="152298.54">26763 5059 42 0,'0'-2'306'16,"0"-1"51"-16,-4-2 36 0,4 4-53 15,0-2-78-15,0 3-59 0,0-2-49 16,0 2-28-16,0 2 4 0,4-1 12 16,2 2 20-16,0 3 24 0,5-2 23 0,-1 3 2 15,2 1-15-15,5-1-21 0,0 0-20 16,3 0-19-16,1-1-25 0,2-1-19 15,-1-3-25-15,3 1-19 0,0-3-19 16,2-3-16-16,0 1-4 0,-2-3-8 16,-3 1-1-16,-1-2-7 0,-2 1-18 15,-5 0-39-15,-6-1-72 0,3 0-82 16,-3 2-93-16,-8-4-86 0,-4 5-72 0,0-3-44 16,-7 3-29-16,-1 1 33 0,-1 2 63 15,-3 0 79-15</inkml:trace>
  <inkml:trace contextRef="#ctx0" brushRef="#br2" timeOffset="152571.24">26819 5197 55 0,'-4'4'305'0,"-3"1"49"0,5-2 49 15,-6-1-42-15,6-2-32 0,-2 1-21 16,-2 1-15-16,6-2-16 0,0 0-31 0,-4 2-40 15,4-2-37-15,4 2-35 16,0 0-18-16,2 0-10 0,4 0-1 0,3 2 3 16,1-3-6-16,3 2-7 0,1-1-21 15,7 0-20-15,-6 0-18 0,6 0-15 16,-3 0-14-16,1-1-30 0,0 1-57 16,-2-1-82-16,-1-1-83 0,-1 0-111 15,1-3-119-15,-3 0-121 0,-3-5-26 16,-1 0 40-16,-7-4 61 0,0-2 100 0</inkml:trace>
  <inkml:trace contextRef="#ctx0" brushRef="#br2" timeOffset="153060.75">27226 4972 235 0,'2'-4'326'0,"-2"0"49"0,0-1-9 0,0 2-44 16,0-2-21-16,0 2 3 0,-2-1 2 15,-2 2-1-15,2 1-10 0,-2-1-26 16,4 2-39-16,-4-1-50 0,4 1-49 15,0 1-43-15,4 1-33 0,-4 4-19 16,10-2-5-16,0 3-6 0,3-1 0 0,1 2 0 16,5-1-3-16,2 2 0 15,1-1-5-15,1 0-2 0,-2 3-2 0,1-2 4 16,-1 4 1-16,2-2 4 0,-7 2 4 16,3 1 11-16,-7 0 8 0,1 2 11 15,-5-3 6-15,-2 1 3 0,-4 2 5 16,2-3-5-16,-8 0-5 0,4 1-6 15,-6-2-9-15,-4-1-10 0,4 1-6 16,-5-1-4-16,-1-2-8 0,-3-1-6 16,3-1-4-16,2-2-2 0,-3-1-4 0,-1 0-4 15,3-2-3-15,-1-1-13 0,2 1-25 16,3 0-48-16,-3-2-87 0,6-2-124 16,-2 0-143-16,4 1-135 0,-2-3-129 15,-1-2-33-15,5-3 45 0,0-2 101 16,5-4 135-16</inkml:trace>
  <inkml:trace contextRef="#ctx0" brushRef="#br2" timeOffset="153733.01">27885 4367 241 0,'0'-6'296'0,"0"1"42"15,0 0-41-15,-4 1-20 0,4 2-3 0,-2-2-6 16,-2 4-13-16,4 0-22 0,-6 4-33 15,6 2-32-15,-4 5-27 0,4 5-11 16,0 5-1-16,0 4 8 0,0 7 11 16,0 4 7-16,0 2-1 0,0 4-14 15,0 3-13-15,0-1-17 0,0 4-14 0,-2 1-13 16,2 0-5-16,-4-1-4 16,2-1-4-16,-3 2-1 0,1-1-4 0,-2-2-7 15,4-3-8-15,-6-5-9 0,6-4-8 16,-2-5-8-16,-1-6-7 0,3-4-2 15,-2-4 0-15,4-7-3 0,0-4-1 16,4-8-2-16,-2-4-4 0,9-9-6 16,-1-4-7-16,7-7-3 0,-1-3-8 0,9-1-1 15,-6 0 3-15,7 1 1 0,-3 1 2 16,-2 5 7-16,2 4 4 0,-3 4 2 16,1 4-1-16,-3 3 1 0,-1 5 1 15,2 3 0-15,-7 5-1 0,5 4 0 16,-7 5 0-16,2 3 1 0,-3 1-1 15,-7 8 0-15,4 0 1 0,-6 3 0 0,0 2 0 16,0 0-1-16,-6 0 0 16,4-3 1-16,-7 2-1 0,-1-4 5 0,2-2 4 15,-7-2 1-15,-1-2 2 0,-1-4-1 16,-6-1 2-16,-1-2 0 0,1-6-5 16,-4-1 0-16,0-4 2 0,-2-3 1 15,2-3-3-15,0-1-11 0,1-3-23 16,3-2-43-16,0-3-82 0,-2 2-121 15,9-3-142-15,-1 1-141 0,1 3-148 0,5-4-48 16,5 1 31-16,2-4 95 0,8-1 130 16</inkml:trace>
  <inkml:trace contextRef="#ctx0" brushRef="#br2" timeOffset="154552.81">28776 4714 12 0,'-8'-2'259'0,"2"-1"45"0,0 0 40 16,2-3-55-16,2 3-30 0,-3-3-11 16,3 3-2-16,2-1-11 0,-4 0-17 15,0 2-30-15,4 1-33 0,4 1-20 16,0 0-16-16,3 1-8 0,-1 2 4 0,6 0 8 16,5 2 11-16,1-3-2 0,1 1-9 15,8 1-9-15,-5-1-7 0,5 0-9 16,6-1-6-16,-6 0-12 0,6-1-11 15,-6 1-14-15,0 1-13 0,0-1-12 16,0 0-10-16,-4 2-7 0,-3-3 2 16,-3 2-4-16,-1-3-5 0,-5 2-1 15,1-2-7-15,-2 0-24 0,-5 0-68 0,-3-2-90 16,-2-1-107-16,0-2-114 16,-7-2-110-16,1 0-101 0,-4 1-25 0,0-3 46 15,-3 3 84-15,-3 1 101 0</inkml:trace>
  <inkml:trace contextRef="#ctx0" brushRef="#br2" timeOffset="154843.91">28795 4939 33 0,'0'5'295'16,"-6"1"44"-16,6-5 31 0,-4 1-67 15,4-1-69-15,0 1-42 0,4-2-30 0,0 0-19 16,6 0 3-16,3 0 21 0,-1 2 14 16,9-2 14-16,1 1 5 0,3-1-7 15,-2 0-18-15,6 0-32 0,2 2-30 16,2-2-30-16,-2 0-28 0,-2 1-19 16,-2 1-14-16,4 2-9 0,-8 0-35 15,-3 0-56-15,-1-1-63 0,-3 2-70 16,-5 3-72-16,-5-2-75 0,2 0-51 0,-8 3-44 15,0 1-20-15,-4-1 22 0,-6-2 47 16,-1-1 65-16</inkml:trace>
  <inkml:trace contextRef="#ctx0" brushRef="#br2" timeOffset="155082.62">28828 5256 83 0,'-16'11'347'15,"-3"-2"53"-15,2-1 37 0,3-3-47 16,2 0-103-16,5-1-71 0,-1 0-41 16,8-1-17-16,0 1 3 0,8 0 18 15,1-2 15-15,5 1 12 0,5-2-1 16,5 2-13-16,3-3-27 0,2-3-36 0,4 2-30 16,5-1-22-16,-1-1-22 0,2 1-55 15,-2 0-98-15,0 2-146 0,-1 0-171 16,-5 0-175-16,-2 2-89 0,-5 0-19 15,-5-2 65-15,-5-2 120 0</inkml:trace>
  <inkml:trace contextRef="#ctx0" brushRef="#br2" timeOffset="158331.94">30265 4039 185 0,'0'-5'205'16,"4"-4"5"-16,-4 1 1 0,6 1 13 0,-6-2 8 15,8 2 15-15,-6-3 10 0,3 2 9 16,-3 2 0-16,6-2-7 0,-8 5-24 16,2 0-30-16,-2 0-37 0,0 4-32 15,6 3-23-15,-6 0-13 0,4 7-4 16,-4 2-2-16,4 5 2 0,-4 6-8 15,0 5-13-15,-4 5-17 0,0 4-11 16,2 5-10-16,-2 5-3 0,-2 5 1 16,0-1 6-16,-1 4 7 0,-1-1 8 0,2 2 0 15,-4-1 2-15,3 1-4 0,1-3-4 16,0-3-10-16,-2 0-6 0,-3-4-2 16,5-1-2-16,0-5-5 0,0-1-3 15,-5-4-4-15,7-5-5 0,-2-2-2 0,4-4-4 16,-6-3-1-16,6-4-2 15,-3-4-1-15,1 0 5 0,4-7 2 0,-2 2 4 16,-2-4 2-16,4-3 1 0,-2-4-3 16,2-1-4-16,0-8-10 0,2 0-9 15,2-4-6-15,2-5-7 0,5-1-5 16,1-5-1-16,5 2 3 0,-1-1 1 16,5-1 3-16,2 1 0 0,-3 2 7 15,3 2 1-15,2 1-2 0,-2 1-6 0,-1 4-8 16,-1 2-7-16,2 3-13 0,-3 1-8 15,-3 5-3-15,4 1 2 0,-5 3 6 16,1 3 8-16,-5-1 8 0,5 6 12 16,-7-1 10-16,5 2 7 0,-7 1 7 0,2 2 0 15,-4 2 7-15,-2 0-2 0,3 1 0 16,-7 0-2-16,0 1 0 0,0-1 3 16,-2 2-4-16,-3 0 5 0,-1 0-1 15,-4 0 1-15,4-1 1 0,-5 1 3 0,1-1 2 16,-2 2 1-16,-3-4 4 0,-1 3 2 15,3-4 2-15,-1 1 2 0,-3-3 1 16,1-2-2-16,-1 1-3 0,-4-4-2 16,3 0-1-16,-3-5-2 0,1 1-2 15,-3-4-4-15,-4-2-1 0,8-2-4 16,-5-2-1-16,1-1-4 0,2 1-8 16,5-4-27-16,-1 4-52 0,5-4-75 0,1 4-101 15,1 0-102-15,6-2-92 0,4 2-63 16,8-1-75-16,0 0 10 0,11-1 64 15,-3-2 84-15,9-2 88 0</inkml:trace>
  <inkml:trace contextRef="#ctx0" brushRef="#br2" timeOffset="158871.6">31092 4738 66 0,'-9'-4'253'0,"-1"1"49"0,0 0-9 16,-1-2-3-16,1 4 16 0,4-1 11 15,0 0-3-15,-3 0-19 0,7 0-31 0,-2 2-43 16,4 0-46-16,4 0-31 0,2 2-8 16,5 0 6-16,1 0 19 0,9-2 22 15,2 0 14-15,3-2-6 0,8-2-25 0,1 2-34 16,-6-1-35-16,4 2-32 0,0-1-28 16,0 0-14-16,-2 1-12 0,-2 1-5 15,-4 0 0-15,-3 0-1 0,-1 0-8 0,-4 0-20 16,-1 0-30-16,-4 1-47 0,-1-1-63 15,-1 2-74-15,-4-2-76 0,1 2-78 16,-7-1-75-16,0 1-61 0,-3 1-54 16,-3 3 11-16,-4 0 49 0,-5-1 77 0,3 4 98 15</inkml:trace>
  <inkml:trace contextRef="#ctx0" brushRef="#br2" timeOffset="159168.2">31083 5003 337 0,'-10'-2'447'0,"2"-1"79"16,-1-2 46-16,1 4-85 0,2-3-72 0,6 0-65 16,-2 1-55-16,4 0-38 0,4-2-28 15,9-2-22-15,1-1-20 0,5-2-13 16,4 1-20-16,6-2-26 0,2 1-34 0,4 0-22 15,2 0-23-15,-2 2-13 0,3 3-9 16,-7-1-7-16,2 5-5 0,-6 1-6 16,-6 1-11-16,1 5-19 0,-5-1-35 0,-9 3-48 15,1 1-83-15,-5-1-105 0,0 1-112 16,-8 3-98-16,-2-1-86 0,-6 0-87 16,3-1 10-16,-3-2 74 0,0 0 100 0,1-2 102 15</inkml:trace>
  <inkml:trace contextRef="#ctx0" brushRef="#br2" timeOffset="159732.84">31803 4595 41 0,'-4'0'289'0,"-3"-1"56"15,3 1 28-15,2-3-27 0,-4 3-22 16,-2 0-14-16,1 0-4 0,1 0-1 0,-4 0 1 16,6 0 0-16,-2 0-10 0,-1 0-22 15,3 0-40-15,-2 3-46 0,6-3-48 16,0 1-44-16,0 1-40 0,4 0-25 16,7 4-9-16,-3 0-1 0,6 1 4 0,7 1 1 15,-2 3 1-15,5 0-1 0,-1 1-3 16,0 2-7-16,0 3-4 0,1 1-6 15,-5 1-2-15,2 0-3 0,-5 1-1 0,1 2 0 16,-1-2 0-16,-5-1 3 0,1 0 1 16,-2-1-1-16,-1-2 3 0,-3 1-1 15,-4-4 3-15,2 0 3 0,-4-1 2 0,-4-1 4 16,2-2 0-16,-4-1 1 0,-9 1 2 16,3-1 0-16,-5-3-4 0,1 1-1 15,-5-2-2-15,-2-1-4 0,-2-1-4 0,3 0-13 16,1-2-32-16,-2-2-74 0,3 2-120 15,1-2-142-15,-2 2-144 0,9-1-173 16,-3-1-65-16,3-1 23 0,2 2 89 16,-1-3 131-16</inkml:trace>
  <inkml:trace contextRef="#ctx0" brushRef="#br2" timeOffset="161150.78">32799 4942 14 0,'4'-3'300'0,"-2"0"50"15,2-2 47-15,-2 2-44 0,-2-1-39 0,0-1-32 16,5 1-27-16,-5-1-15 0,0 0-9 16,0-2-7-16,-5-1-13 0,5 0-15 15,-2 1-19-15,-2-1-16 0,2-1-29 0,-6-1-31 16,2 1-27-16,-5 1-22 0,1-1-21 16,-7 2-18-16,5-1-9 0,-9 3-6 15,5 1 0-15,-1 4-4 0,-3 0-1 16,1 4 4-16,-2 1-1 0,1 1 3 0,1 3-1 15,-2 2 2-15,5 1 2 0,-1 1-2 16,1 2-2-16,-1 0 0 0,3 4 1 0,-3-2 2 16,9 3-1-16,-6 0 0 0,3 2 1 15,1 0 0-15,2 0-1 0,-1 0 0 16,9-2 0-16,-2 2 0 0,4-2-2 16,-2-3 1-16,9 1 1 0,-1-1-2 15,0-2 2-15,5-2 0 0,1-1 0 0,3-6 0 16,1 0 2-16,3-4 1 0,2-4 2 15,3-5 5-15,1-1 3 0,4-4 2 16,-2-5 6-16,2 0 7 0,-2-5 10 0,2-2 13 16,-2 1 18-16,-6-4 12 0,2 1 12 15,-3-1 4-15,-5 0 3 0,-1 2-2 16,-1 0-4-16,-9 5 2 0,0 2 1 16,-2 3-2-16,-4 4-8 0,-4 3-10 0,0 7-16 15,-4 2-16-15,-2 7-14 0,-5 6-11 16,3 7-3-16,-3 5-3 0,3 5 3 0,-3 6-1 15,7 1-6-15,0 3 0 0,2 1-6 16,4-1-8-16,4-1-23 0,4-4-30 16,4 1-46-16,5-3-84 0,-3-3-130 15,5-3-147-15,3-4-131 0,-3-2-152 0,3-2-52 16,-7-3 34-16,-1-2 104 0,3-1 137 16</inkml:trace>
  <inkml:trace contextRef="#ctx0" brushRef="#br2" timeOffset="161958.01">28528 4149 151 0,'0'-4'440'0,"0"-3"97"0,-2 0 68 0,-2 4-35 16,4-2-123-16,0 2-95 0,4 3-80 15,-2 1-71-15,7 4-39 0,-3 1-8 16,0 7-1-16,6 2-5 0,3 6-5 16,1 7-12-16,1 8-16 0,4 6-19 15,1 9-17-15,1 6-17 0,4 4-22 0,6 6-7 16,0 5-1-16,2 1-1 0,-2 2 3 15,2 6 4-15,7 0 6 0,-3 0-6 16,0 1-5-16,5-2-9 0,3-2-9 16,1-2-7-16,-3-5-6 0,-1-3-2 15,-1-5 5-15,1-1 1 0,-5-3-1 16,-2-6 3-16,-4-2-5 0,-2-2-10 0,-4-5-19 16,-4-5-30-16,-3-4-50 15,-7-4-82-15,1-8-146 0,-8-9-178 0,-3-7-183 16,-10-10-78-16,1-9-7 0,-8-14 52 15,-5-9 136-15,-6-12 176 0</inkml:trace>
  <inkml:trace contextRef="#ctx0" brushRef="#br2" timeOffset="162435.64">29626 4145 165 0,'-6'-5'357'0,"-2"2"51"0,-1-3 47 15,-1 3-68-15,0 1-74 0,-1 1-44 16,-1 1-41-16,-3 3-35 0,-1 4-30 0,-7 6-29 16,-8 7-22-16,-2 10-10 15,-10 8-3-15,-11 10-6 0,-6 9-10 0,-6 9-11 16,-5 5 1-16,-5 8 10 0,-5 4 13 15,-1 3 19-15,-1 3 17 0,0-2 11 16,-1 1-10-16,7-3-24 0,7-8-27 0,4-3-39 16,6-9-20-16,6-5-14 15,11-6-10-15,3-5-7 0,3-5-6 0,8-5 5 16,4-1-23-16,-2-5-51 0,11-3-96 16,-3-2-137-16,5-5-150 0,3-3-176 15,5-5-72-15,4-5-2 0,-2-8 72 16,0-9 124-16</inkml:trace>
  <inkml:trace contextRef="#ctx0" brushRef="#br2" timeOffset="163462.93">27658 2528 105 0,'15'-7'345'0,"-3"3"45"0,-4 1 31 0,0-2-66 15,-3 4-68-15,-1-2-69 0,-2 1-44 16,-2 0-31-16,-2 0-16 0,-2 0-17 16,-1 0-11-16,-3 1-8 0,0-1-8 15,-2-1-1-15,-3 3-4 0,1 0-13 0,-5 3-12 16,-3 0-12-16,-7 3-8 0,4 7-16 16,-8 1-8-16,-2 4-2 0,4 4-2 15,-6 5-5-15,6 4-2 0,-2 3 1 0,-2 0-5 16,6 6-1-16,0 1-3 0,4 2-1 15,3 0-3-15,3 3 2 0,1-3 6 16,3 4 6-16,3-3 10 0,6 0 11 16,4-1 18-16,0-2 12 0,8-1 9 15,2-2 3-15,3-3 3 0,3-2-5 0,7-6-7 16,4-2-10-16,6-5-8 16,4-6-7-16,2-4-7 0,5-3-7 0,-3-7-32 15,3-4-61-15,-5-2-89 0,0-4-110 16,-2-4-123-16,-4 0-148 0,-2-1-58 15,-8-4 17-15,-2 1 64 0,-9-4 94 16</inkml:trace>
  <inkml:trace contextRef="#ctx0" brushRef="#br2" timeOffset="163810.7">28136 3074 299 0,'6'-11'377'0,"-6"-1"39"0,0 2 28 16,-6 1-149-16,-5-2-87 0,-1 4-52 0,-5-2-32 15,-3 3-22-15,-1 2-8 0,-2 3-2 16,3 2 0-16,-7 3-3 0,4 5-5 16,-4 4-14-16,4 5-11 0,3 2-13 0,3 6-12 15,5 1-8-15,1 4-6 0,5 0-3 16,2 3-3-16,8-2-5 0,2-3-4 15,7 0-1-15,3-2-1 0,5-7 9 16,6-3 9-16,-4-3 18 0,3-8 18 16,5-4 17-16,-2-4 11 0,-2-5 1 0,4-7-9 15,-4-2-14-15,-4-4-17 0,-2-4-25 16,-9-1-57-16,0 0-83 0,-12-1-106 16,-2 1-113-16,-8-1-102 0,-2 4-119 15,-7 1-25-15,0 5 41 0,-1 1 82 16,-1 3 101-16</inkml:trace>
  <inkml:trace contextRef="#ctx0" brushRef="#br2" timeOffset="164230.14">28227 3038 55 0,'8'-4'303'0,"2"-2"24"0,-4-3 21 0,3-2-62 16,1 0-102-16,-2-2-54 0,3 3-24 15,5-3-8-15,-1 2 9 0,-3 0 17 16,4 4 12-16,1 1 14 0,0 2 8 0,-1 4 4 16,1 4-5-16,1 2-8 0,-5 3-9 15,-1 5-15-15,3 5-12 0,-3 1-13 16,-4 5-5-16,0 2-8 0,-3 2-6 16,-1 1-2-16,-2-1-4 0,-2 0-3 0,-2-1-7 15,2-3-4-15,-4-3 1 0,-1-5 5 16,3-1 9-16,-2-3 8 0,2-4-4 15,-2-4-2-15,0-2-10 0,4-5-19 16,-2-2-16-16,2-4-19 0,2-6-9 16,2-4-10-16,6-3-5 0,1-2-2 15,1 0-2-15,3-2 3 0,-7 3 5 0,6 2 1 16,-3 4 3-16,-3 2-1 0,2 6 0 16,-1 2-2-16,-7 6-2 0,4 3 1 15,-2 6-4-15,-4 5-27 0,0 1-51 16,0 4-82-16,-4 2-102 0,2-1-116 15,-2 0-104-15,4-2-82 0,0-1-58 0,0-3 23 16,0-3 74-16,0-4 98 0,0-5 104 16</inkml:trace>
  <inkml:trace contextRef="#ctx0" brushRef="#br2" timeOffset="164590.94">28719 2856 325 0,'6'-6'434'0,"2"1"33"0,-6-2 16 0,-2 4-125 16,8-1-145-16,-8 3-83 0,2 1-47 15,5 5-16-15,-3 1 13 0,2 3 25 0,0 6 29 16,-2 2 22-16,2 8 14 0,1 1 3 16,-3 4-8-16,2 4-14 0,2 1-20 15,1 2-13-15,-5 3-16 0,2-1-15 16,4 1-12-16,-4-4-10 0,3-2-5 15,-1-3-7-15,0-2 0 0,-6-6-4 16,4-3 7-16,3-3 7 0,-7-5 8 0,4-4-2 16,-2-7 0-16,2-4-6 0,3-6-11 15,-3-8-19-15,4-6-18 0,3-6-15 16,-1-4-16-16,2-5-10 0,-1-3-16 16,3-2-24-16,-1-2-37 0,-3 4-42 15,3 1-55-15,-5 4-64 0,-2 7-64 0,-4 7-66 16,3 5-58-16,-7 6-35 0,-2 7-62 15,-3 4 6-15,-1 4 43 0,2 4 71 16,-2 0 86-16</inkml:trace>
  <inkml:trace contextRef="#ctx0" brushRef="#br2" timeOffset="164958.87">29089 2995 276 0,'0'6'398'0,"-7"1"26"16,3-1 17-16,-2-1-125 0,4 2-129 15,-2-1-83-15,0 0-47 0,4 1-21 0,4-4-4 16,0 3 6-16,4-5 10 0,3 1 13 16,3-4 9-16,3-2 2 0,1-2-4 15,7-5-10-15,-2-2-10 0,6-2-12 16,-3 1-11-16,1-4-5 0,-6 1-8 0,2 1-3 16,-7-1 0-16,-1 3-3 0,-9 0 3 15,0 2-1-15,-2 2-1 0,-8 1-2 16,-2 2-4-16,0 4-1 0,-9 3-1 0,-1 3-3 15,-7 6 1-15,2 3 6 0,-6 7 11 16,1 5 9-16,1 7 13 0,-2 4 13 16,0 3 3-16,4 2 2 0,-1 2-4 15,5-1-9-15,4-1-7 0,5-3-11 16,4-1-6-16,2-5-5 0,4-5-14 0,4-3-30 16,2-4-31-16,4-5-41 0,5-8-54 15,-3-5-73-15,5-4-67 0,4-6-57 16,1-8-81-16,1-3-22 0,-2-8 24 15,1-4 55-15,3-5 71 0</inkml:trace>
  <inkml:trace contextRef="#ctx0" brushRef="#br2" timeOffset="165271.49">29388 2859 294 0,'9'-3'423'0,"-9"0"33"15,2 1 16-15,-2 4-122 0,0 0-126 0,0 4-100 16,-2 3-57-16,-3 5-32 0,1 3-15 15,-2 3 0-15,0 5 3 0,0 3 16 16,-3-1 17-16,7 4 18 0,-2 0 14 16,2-2 6-16,2 3 1 0,0-2-2 0,2 0-5 15,-2-1-1-15,0-4-8 0,4-1-3 16,-2-4-11-16,-2-6-1 0,5-1 7 16,-5-4 8-16,4-2 3 0,-2-5 3 15,6-4-2-15,-6-7-9 0,13-6-23 16,-3-4-25-16,4-8-21 0,5-6-6 15,-2-3-4-15,8-4 0 0,-3-1 2 0,3 1 2 16,-4 1-9-16,0 7-29 0,0 1-59 16,-7 6-80-16,-1 5-97 0,-9 6-101 15,0 4-88-15,-2 4-103 0,-8 6-10 0,4 2 44 16,-6 4 76-16,4 0 92 0</inkml:trace>
  <inkml:trace contextRef="#ctx0" brushRef="#br2" timeOffset="165590.09">29878 2914 229 0,'4'-4'466'0,"-4"-2"52"0,-4 0 37 0,-2-1-21 15,-4 0-207-15,-3 2-125 0,-3 2-73 16,-5-2-49-16,4 4-38 0,-3 2-20 16,-3 2-10-16,7 2-6 0,-5 3-3 15,8 1-1-15,3 5-4 0,0 0-2 0,8 3-3 16,4 3-3-16,2 2-2 0,2 0 1 15,9 1 5-15,-7 0 2 0,8 0 5 16,3-2 3-16,-2 1 8 0,-5-2-1 0,4 0 0 16,-5-3 13-16,-1 0 14 0,-8 1 19 15,2-1 15-15,-8 1 11 0,-2 0 2 16,-4-2-9-16,-3 2-13 0,-3-1-19 16,-5-2-14-16,5-2-10 0,-5 1-16 15,8-7-32-15,-1 1-62 0,6-2-86 16,-1-4-102-16,7-4-99 0,2-3-105 15,2-4-68-15,7-3 4 0,-1-3 57 0,2-5 82 16</inkml:trace>
  <inkml:trace contextRef="#ctx0" brushRef="#br2" timeOffset="165944.19">30017 3037 95 0,'2'8'446'16,"-2"1"55"-16,-2-2 30 0,2-2 15 0,0 0-200 15,0-1-142-15,0-2-89 0,6-2-51 16,4 0-28-16,-2-2-12 0,7-2-4 16,1-2-1-16,1-2-1 0,6-3-1 0,2 0-1 15,-3-3-1-15,1-1-3 0,4 1-4 16,-4-3 1-16,-3 1-2 0,-3 1 0 16,-1 1 0-16,-5 2 1 0,-5 2-1 15,0 1 4-15,-2 3-3 0,-8 0-1 0,2 3-3 16,-4 3 0-16,-9 4 0 0,3 2 3 15,-9 7 14-15,-1 1 24 0,-5 6 27 16,-4 7 30-16,2 2 36 0,-2 6 26 16,-2 1 8-16,4 4-5 0,-2 0-16 0,8 1-26 15,2-1-34-15,5-2-26 0,5-4-22 16,11-2-19-16,0-6-16 0,15-3-32 16,1-4-68-16,7-6-130 0,8-6-177 15,4-7-204-15,9-8-101 0,5-7-32 16,-1-10 33-16,-1-10 109 0,-1-7 172 15</inkml:trace>
  <inkml:trace contextRef="#ctx0" brushRef="#br2" timeOffset="166582.34">31135 2517 133 0,'-6'-5'351'0,"-5"-1"64"0,5-1 60 0,0 3-30 16,0-2-44-16,2 3-56 0,0 2-56 15,4-3-54-15,0 4-49 0,4 2-36 0,2 1-14 16,8 3 9-16,3-1 16 0,2 3 17 16,7-1 3-16,7-2-20 0,3-1-30 0,3 1-23 15,0-2-24-15,5 2-24 0,-1-5-16 16,0 1-13-16,-3-1-2 0,-3-1-23 16,0 1-27-16,-8-3-46 0,-2 3-58 0,-6 0-66 15,-5-2-93-15,-1 2-96 0,-9-1-85 16,-4-1-63-16,-2-1-84 0,-6-1-9 0,-5 2 53 15,-1-1 83-15,-9-2 98 0</inkml:trace>
  <inkml:trace contextRef="#ctx0" brushRef="#br2" timeOffset="166969.97">31162 2597 311 0,'-2'0'397'0,"-2"0"32"0,0-2 14 15,4-1-155-15,0 2-106 0,4 1-69 0,-4 1-44 16,6 2-14-16,-2 2 12 0,-2 3 23 16,2 4 21-16,-4 5 22 0,-4 4 14 15,-2 6-6-15,-4 6-13 0,-3 4-18 0,-8 6-18 16,3 4-13-16,-7 4-10 0,2 3-2 16,-4 2-7-16,7 1-7 0,-3 0-6 0,2-1-7 15,5-3-10-15,3 0-8 0,1-5-5 16,4-5-2-16,2-5-1 0,1-5 8 15,5-4 12-15,0-5 8 0,0-4 11 16,5-3 11-16,1-5 17 0,4-3 11 0,7-6 1 16,-1-3 2-16,9-7-7 0,0-3-8 15,6-6-16-15,2-3-19 0,6-3-17 16,-2-1-12-16,-4 0-7 0,5-1-9 0,-5 1-4 16,-6 3-7-16,-5 4-15 0,-1 0-28 15,-9 4-66-15,-1 0-91 0,-3 2-97 16,-8 1-93-16,0 2-93 0,-8 0-78 15,1 0-46-15,-3 1 33 0,0-1 67 0,-3 0 81 16,-1-1 100-16</inkml:trace>
  <inkml:trace contextRef="#ctx0" brushRef="#br2" timeOffset="167201.03">30992 3037 81 0,'0'0'336'0,"0"-2"33"0,0 1 17 16,0 1-73-16,0 0-84 0,7 1-53 0,3 2-31 15,2 0-5-15,7 1 12 0,-1-1 14 16,7 0-2-16,0 1-18 0,10-2-24 0,-6-1-20 16,4-1-32-16,4 1-51 0,-3-1-70 15,-1-1-76-15,0 1-93 0,-6-1-95 16,-1 1-97-16,-3-2-67 0,-6 2 1 0,1-1 39 15,-5 1 69-15</inkml:trace>
  <inkml:trace contextRef="#ctx0" brushRef="#br2" timeOffset="167576.18">31553 3097 32 0,'10'-12'398'0,"-4"2"61"0,0 0 47 16,0-1 37-16,-1 2-159 0,-5-1-103 16,6 3-65-16,-2 0-48 0,-2 3-36 15,2 1-26-15,2 1-12 0,-2 2-7 0,3 3 3 16,-3 3 3-16,-2 5 4 0,2 3-4 16,0 5-1-16,-2 2-14 0,-2 4-15 15,0 4-16-15,0 0-12 0,0 2-8 0,0 0-9 16,-2 0-4-16,2-2-5 0,2-4 1 15,-2-2 6-15,0-4 6 0,0-2 4 16,4-5 6-16,-2-1 4 0,-2-5 2 0,5-2-5 16,-1-4-4-16,4-6-7 0,2-3-6 15,1-8-11-15,5-4-20 0,9-4-22 16,-6-6-39-16,3-1-36 0,3-4-44 0,-2-1-34 16,0 4-30-16,-7 4-21 0,1 5-17 15,-3 4-27-15,-4 3-29 0,-3 9-33 0,-7 2-64 16,0 6-38-16,-4 4 10 0,-5 3 41 15,-1 2 60-15</inkml:trace>
  <inkml:trace contextRef="#ctx0" brushRef="#br2" timeOffset="167917.76">31925 3057 225 0,'8'-11'384'0,"2"-1"30"15,-8-1 22-15,4 4-97 0,-1-2-129 16,1 4-75-16,0 1-48 0,-2 1-25 0,2 3-11 16,3 2 4-16,-3 3 5 0,0 5 10 15,-2 3 11-15,-2 5 3 0,2 3 2 16,-4 4-3-16,0 4-7 0,0 2-10 0,0 2-10 16,-4 3-1-16,4-2-12 0,0 1-6 15,0-2-8-15,0-2-4 0,0-3-1 16,4-4 3-16,-2-6 14 0,-2-3 22 0,5-3 24 15,-1-6 12-15,-2-6 7 0,8-4-7 16,-4-8-17-16,5-6-28 0,-1-3-26 16,7-6-25-16,-3-4-35 0,3 0-37 0,-5-5-52 15,4 2-61-15,-1 1-67 0,-7 4-64 16,3 4-47-16,-5 4-30 0,-2 4-33 16,0 7-29-16,-8 7 19 0,0 2 45 0,-2 8 55 15</inkml:trace>
  <inkml:trace contextRef="#ctx0" brushRef="#br2" timeOffset="168221.34">32332 3168 243 0,'6'-10'405'0,"-6"-2"45"16,0-2 44-16,0 2-58 0,-2 1-120 0,-2 2-65 15,4 1-41-15,-6 4-34 0,1 1-42 16,-1 4-42-16,-4 4-35 0,0 4-22 0,-3 6-14 15,1 2-2-15,-5 8 0 0,3 1-1 16,1 2-3-16,3 1-2 0,4-2-4 16,-2 1-1-16,8-5 4 0,4-2 12 15,2-4 19-15,4-3 21 0,3-5 15 0,5-1 13 16,-1-7 4-16,-5-2-9 0,9-4-13 16,-3-2-18-16,-1-3-19 0,-2-5-32 0,-3-2-51 15,-2-3-78-15,1-2-87 16,-7-2-90-16,-2 2-80 0,-2-1-61 0,0 1-35 15,-2 5-39-15,-7 2 29 0,3 1 56 16,-4 4 63-16,2 3 72 0</inkml:trace>
  <inkml:trace contextRef="#ctx0" brushRef="#br2" timeOffset="168534.98">32586 3032 16 0,'12'-4'378'0,"3"1"71"15,-5 1 48-15,-1 0-4 0,-1 0-125 0,-6 2-104 16,2 2-69-16,-2 0-48 0,2 3-21 16,-4 1 1-16,4 5 8 0,-4 1 6 0,0 6 1 15,-4 2-7-15,4 3-15 0,-6 5-12 16,0 0-16-16,-2 6-11 0,1 2-15 16,-3-1-6-16,4 2-8 0,-5 2-3 15,5-3-3-15,0 1 1 0,0-6-4 0,2 0 0 16,0-7-3-16,4-3 4 0,0-5 17 15,0-4 16-15,4-6 8 0,2-6 6 16,4-4-2-16,3-10-9 0,5-5-23 16,1-7-23-16,8-4-21 0,0-5-26 0,0-5-46 15,1-2-71-15,-1-1-119 0,0-2-128 16,-4 1-148-16,-4 3-170 0,-7-1-58 0,-2 4 13 16,-10 1 89-16,-6 5 117 0</inkml:trace>
  <inkml:trace contextRef="#ctx0" brushRef="#br2" timeOffset="170046.93">26730 7155 49 0,'-4'-7'206'16,"4"0"-2"-16,-4 1-33 0,2-3-25 15,-3 1-17-15,-1-1-16 0,0 3-7 0,-2-2 5 16,0-1-5-16,-1 2 0 0,1 0-3 16,-6-1 4-16,3 1-9 0,-1 2-2 15,-3-3 2-15,5 3-5 0,-2 2-4 16,-5-1-12-16,5 2-8 0,-3 2-14 16,-1 3-18-16,3 3-11 0,-5 7-10 15,1 1-4-15,1 4-6 0,-1 6-4 16,0 3-2-16,1 1-3 0,-1 4-4 15,5 2-1-15,-2 0-3 0,3 1 4 16,3 0 2-16,0-1 10 0,6-2 0 0,-3 2 1 16,5-2 3-16,0-4-1 0,7 0 2 15,1-3 5-15,-2-1 8 0,4-4 3 16,3-2 1-16,1-3 1 0,-1-3 1 16,3-2-3-16,7-6-6 0,-2-4 5 15,1-4 0-15,-1-6 2 0,8-6 0 16,-2-4-5-16,0-3-7 0,4-5 0 0,-4-4-3 15,-5-2 4-15,1 0 12 0,2-1 13 16,-9-2 13-16,-3 3 7 0,3-2 2 16,-5 1-2-16,-1 2-7 0,-4 3-1 15,0 0-1-15,1 3 6 0,-7 4 15 16,4 4 16-16,-4 4 12 0,0 2-1 16,0 6-6-16,0 3-12 0,0 8-19 0,-4 5-21 15,-3 11-24-15,-3 5-6 16,4 8-7-16,-4 7-8 0,-1 2 3 0,5 3-1 15,4 0 8-15,-2 0-2 0,4-4 6 16,6-2 3-16,-2-3-3 0,2-4-1 16,5-2 3-16,1-3-5 0,-2-5-4 15,5-4-4-15,-3-4-18 0,5-5-62 16,-1-6-110-16,5-3-147 0,0-8-153 16,-3-5-123-16,3-3-52 0,0-8 27 0,-3-1 85 15,-1-4 137-15</inkml:trace>
  <inkml:trace contextRef="#ctx0" brushRef="#br2" timeOffset="170379.16">27145 7272 118 0,'-10'-6'337'0,"0"-2"62"0,1 1 65 15,-1 2-55-15,0-1-13 0,-1 3-18 16,7-2-29-16,-2 2-40 0,6 2-49 16,-2-1-62-16,2 0-42 0,2 1-34 15,8 1-19-15,1-2-4 0,5 1 4 16,5-2 4-16,2-2-8 0,0 1-18 16,3-1-16-16,5 0-15 0,-4-2-15 15,2 4-10-15,-2 0-7 0,-4 1-6 0,-3 2-5 16,1 2-4-16,-4 1-7 15,-5 0-10-15,-2 4-27 0,1-2-45 0,-5 1-86 16,0 0-111-16,-6 0-123 0,-2-1-121 16,-2 0-124-16,-6-2-35 0,3 3 40 15,-7-3 94-15,2 2 119 0</inkml:trace>
  <inkml:trace contextRef="#ctx0" brushRef="#br2" timeOffset="170649.84">27168 7458 10 0,'-6'-2'278'0,"4"2"64"0,-2-3 59 0,0 1-28 16,2-1-9-16,-3 2-13 0,5-1-19 16,0 2-8-16,0-3-10 0,7 2-23 15,1-1-25-15,0-1-24 0,7 0-22 16,1 1-46-16,1-2-43 0,5 2-39 15,-1-2-31-15,2 4-20 0,2 0-11 0,-7 0-10 16,5 3-11-16,-2-2-17 0,-1 2-41 16,-1 0-74-16,-5 1-100 0,3-3-127 15,-5 2-142-15,3-3-154 0,-9 2-54 16,4-2 21-16,-5-2 74 0,-3 1 112 16</inkml:trace>
  <inkml:trace contextRef="#ctx0" brushRef="#br2" timeOffset="171115.52">27695 7129 48 0,'-6'-6'304'16,"0"-2"61"-16,-2-1 69 0,1 0-31 15,-3 4 2-15,4-4 3 0,0 2-5 16,2 3-18-16,-3-2-40 0,5 4-55 16,-2 1-68-16,0 1-64 0,4 1-56 15,4 1-42-15,0 4-29 0,-2 1-14 16,9 2-8-16,-1 0-3 0,2 2 1 0,9 0 0 16,0 2 0-16,1-2-1 0,5 0-1 15,2 0-3-15,2 1-4 0,-2-3-4 16,2 3 1-16,-2-2 2 0,-2 0 0 15,-6 1 3-15,1 0 0 0,-5-2 2 16,-3 0-1-16,-3-1 2 0,-3 0 1 16,-4 1-3-16,-4-1 3 0,0-1-3 15,-6 2 2-15,-4 2 0 0,-3-2 7 16,-5 2 6-16,1 0 3 0,-6-1 4 0,3 2 3 16,-3 1 1-16,2-2-4 0,-1-1-4 15,3 1-1-15,0 1-4 0,3-4-4 16,-1 1-7-16,7-3-10 0,2-2-54 15,4-1-98-15,-1-2-130 0,5-1-158 16,5-4-155-16,1-4-106 0,0-6-11 0,13-3 61 16,-7-3 112-16,9-3 150 0</inkml:trace>
  <inkml:trace contextRef="#ctx0" brushRef="#br2" timeOffset="171786.72">28452 6458 154 0,'0'-13'299'15,"4"3"55"-15,-4 0-6 0,0 1-13 0,0 3-10 16,0 3-21-16,0 1-17 16,2 2-19-16,-2 3-23 0,0 5-33 0,0 6-29 15,0 3-22-15,0 4-21 0,0 7-22 16,0 4-15-16,0 3-10 0,0 7-7 16,4 2-6-16,-4 5-5 0,0 2-15 15,0 2-8-15,0 0-14 0,0 0-6 16,0-2-5-16,0 0-6 0,-4-4-5 15,4-3-3-15,-2-6-3 0,-2-3-4 0,4-8 7 16,0-5 13-16,-2-4 14 0,-2-5 6 16,0-4 3-16,4-6 6 0,-3-5-6 15,-1-4-15-15,8-8-11 0,-1-4-9 16,1-2-4-16,2-3-2 0,4-2-3 16,1 1-4-16,1 2 1 0,-2 2-2 15,5 2 0-15,-3 3-2 0,5 6-1 16,-1 3-1-16,1 3-2 0,-1 5 0 15,1-1-2-15,-3 7 0 0,3-1-1 16,-5 4 0-16,5 0 1 0,-7 2-1 0,0-1 2 16,5 3 1-16,-9 1-1 0,0 2-11 15,-2 2 7-15,-4 0 4 0,0 3-1 16,-4 0 4-16,0 0 1 0,-2 2 12 16,-4-1-1-16,-1-3 0 0,3 1 5 0,-2-3 4 15,-5-5 7-15,7 1 5 0,-11-6 0 16,7-4-1-16,-5-2-3 0,1-3-2 15,-1-3-6-15,-3-4-2 0,3-3-1 16,1 0-2-16,-5-3-4 0,4 2 0 16,7-1-7-16,-2 2-12 0,1 1-50 15,5 2-104-15,2 3-124 0,2 1-134 16,4-1-153-16,6 0-141 0,1-1-36 0,7-2 62 16,-1-3 97-16,1 0 126 0</inkml:trace>
  <inkml:trace contextRef="#ctx0" brushRef="#br2" timeOffset="172218.87">29186 6838 127 0,'-4'0'378'0,"-5"-2"97"0,1 1 109 0,2-1-9 15,0-2-23-15,1 2-36 0,-1 1-52 16,2 0-76-16,2 1-99 0,2 0-85 15,0-1-69-15,2 1-47 0,2-2-26 16,2 2-16-16,9-2-7 0,-3 0-3 16,9-2-8-16,-2 3-6 0,5-3-7 15,-1 0-4-15,0 1-4 0,4-3-5 16,-7 3-2-16,1 1-6 0,-2 0-8 0,-5 2-17 16,-1 0-20-16,-3 2-23 0,0 1-38 15,-8 3-69-15,2 0-86 0,-8 4-94 16,2-1-91-16,-4 2-84 0,-2 2-104 15,0 0-8-15,-7-2 59 0,3 1 86 16,-3-1 99-16</inkml:trace>
  <inkml:trace contextRef="#ctx0" brushRef="#br2" timeOffset="172460.44">29206 7043 167 0,'-10'5'375'0,"0"-1"69"15,3 0 63-15,1-1-63 0,-2 1-62 0,6-3-56 16,-2 1-33-16,4 0-35 16,6 0-29-16,2 0-27 0,1 1-20 0,7-2-18 15,1-1-32-15,1 1-33 0,1 1-28 16,6 2-27-16,-9-1-19 0,3 1-17 16,1 1-13-16,-3 1-40 0,-5 1-69 15,3 0-87-15,-5-1-102 0,-4-1-108 16,1-2-113-16,-3 3-93 0,-2-3 2 15,-2 2 51-15,-6 0 81 0,4 1 104 16</inkml:trace>
  <inkml:trace contextRef="#ctx0" brushRef="#br2" timeOffset="172665">29182 7327 41 0,'-9'11'365'0,"-5"-4"72"0,3-1 56 16,5-1 9-16,2 1-51 0,4-1-43 15,0 1-33-15,4-1-31 0,7 1-25 0,1-2-44 16,5-1-57-16,-1 1-54 0,5-3-51 16,6-2-36-16,-5-1-28 0,5-2-29 15,0 0-65-15,0-3-135 0,0 2-189 16,-4-3-230-16,-3-1-123 0,1-2-59 16,-5-1 23-16,-3-3 108 0,3 0 173 15</inkml:trace>
  <inkml:trace contextRef="#ctx0" brushRef="#br2" timeOffset="174369.98">30366 6544 18 0,'-4'-5'232'0,"2"-1"29"0,-6 3-15 15,1 1-42-15,-3 2-37 0,0 4-32 16,1 1-28-16,-5 4-25 0,2 4-18 16,-3 3-12-16,-1 4-8 0,-1 3-2 15,-4 4 4-15,5 0 0 0,-1 7 0 16,1 1-5-16,5 2-3 0,-1 1-10 16,2 2-8-16,3 0-7 0,3 0-6 15,-2 0 0-15,6-3-4 0,4-2 1 0,-2-2-2 16,7 0 0-16,-3-6 0 0,0 0-4 15,4-4-2-15,1-3-32 0,-1-2-58 16,-2-4-71-16,3-6-112 0,-1-1-57 16,-4-5-30-16,4-2 14 0,-3-3 49 15</inkml:trace>
  <inkml:trace contextRef="#ctx0" brushRef="#br2" timeOffset="174721.06">30329 7077 63 0,'0'-9'237'0,"0"-3"21"16,0 2-19-16,0 0-50 0,0-2-30 16,4 0-11-16,-2-1-6 0,6 1-3 0,-2-2-2 15,1-1-6-15,5-1-7 16,-2 4-13-16,1-2-14 0,-1 5-12 0,0 0-9 16,1 2-9-16,1 3-8 0,-6 4-2 15,5 1-4-15,-1 4-3 0,-4 6-5 16,0 0-7-16,-1 4-8 0,1 0-9 15,0 2-5-15,-2 0-5 0,2 2-11 16,3-3 0-16,-7-2 3 0,4 1 7 16,4-5 12-16,-4-2 14 0,5-1 22 0,-1-3 14 15,0-4 4-15,3-4-1 0,1-3-6 16,3-4-11-16,-1-3-16 0,1-3-11 16,-1-3-10-16,1 0-6 0,-3-3-8 0,-1 3-2 15,1-1-15-15,-5 2-37 0,-5 2-59 16,0 6-84-16,-4 1-89 0,-4 3-93 15,4 5-115-15,-7 2-33 0,1 2 24 16,-2 3 65-16,2 3 78 0</inkml:trace>
  <inkml:trace contextRef="#ctx0" brushRef="#br2" timeOffset="175107.19">30858 6922 217 0,'4'-7'288'0,"-4"-3"30"16,0 1-44-16,-4 0-45 0,4-2-26 16,-2 3-6-16,-2-1-8 0,2 5-8 15,-2-2-20-15,-3 6-23 0,1 2-30 0,-2 5-31 16,2 3-28-16,-5 6-20 0,5 1-13 16,-4 7-7-16,-1-1-6 0,5 5 0 15,4-2-3-15,-6 0-3 0,8 1 3 16,0-5-1-16,0 0 1 0,4-3 1 0,2-3 5 15,0-4 2-15,5-3 3 0,-1-3 3 16,0-4 3-16,3-6 0 0,-3-1-2 16,7-6-1-16,-3 0-1 0,-1-6 1 0,1 1 1 15,-1-2 8-15,1 1 14 0,-6 3 17 16,1 2 21-16,-3 2 14 0,-4 4 10 16,2 5-2-16,-4 4-7 0,0 6-17 15,-4 6-19-15,-2 5-19 0,-1 4-14 0,1 1-16 16,0 3-34-16,6-2-66 0,-4 1-79 15,8-4-102-15,-2-3-108 0,4-4-131 16,3-7-47-16,-1-4 25 0,2-7 57 16,5-6 89-16</inkml:trace>
  <inkml:trace contextRef="#ctx0" brushRef="#br2" timeOffset="175432.81">31222 6579 117 0,'16'-13'219'0,"-5"6"28"0,-1 3-50 15,2 4-41-15,3 2-11 16,-5 5 4-16,3 4-1 0,-3 2-5 0,0 4 0 16,-4 3 1-16,5 1 0 0,-5 2 1 15,0 5 8-15,-2 1 3 0,0 3 4 0,-1 1 3 16,-3 1-2-16,0 3-7 15,-3-1-5-15,-1 2-11 0,0-1-9 0,-4 0-16 16,0 1-15-16,-3-3-18 0,-1 0-18 16,2-4-18-16,-1-3-16 0,-1-2-11 0,-3-6-7 15,3 0-7-15,2-5-2 0,-3-4-23 16,-1-2-63-16,1-5-83 0,-1-2-84 16,2-2-90-16,1-2-84 0,1-2-76 15,4 0-35-15,2-1 31 0,4-1 59 0,0-3 73 16</inkml:trace>
  <inkml:trace contextRef="#ctx0" brushRef="#br2" timeOffset="175732.93">31608 6965 288 0,'0'-4'443'0,"0"-1"85"0,-2 2 86 16,-2 0-66-16,0 1-85 0,4 1-66 0,-2 1-61 16,-2 0-60-16,8 1-61 0,-2 1-48 15,8 1-32-15,1 0-20 0,3 0-16 0,3-1-23 16,1 2-20-16,3-1-18 16,2 2-14-16,2-2-8 0,-3 2-5 0,-1 1-7 15,-2-2-4-15,1 1-10 0,-3 1-28 16,-1 0-50-16,-3-1-80 0,-3 0-100 0,-2-1-110 15,-6-2-113-15,2 2-109 0,-4-4-67 16,-4 2 17-16,2-2 69 0,-8 2 94 16,-5-1 113-16</inkml:trace>
  <inkml:trace contextRef="#ctx0" brushRef="#br2" timeOffset="175936.98">31652 7166 208 0,'-6'5'416'0,"1"-1"81"15,-1-2 76-15,4-1-52 0,-2 1-89 16,0-1-65-16,4-1-50 0,4 0-51 16,0-1-50-16,2 1-42 0,5-2-31 0,1 2-28 15,3 0-26-15,-3-1-33 0,9 1-25 16,-5 0-27-16,3 0-58 0,-3 0-90 16,3 0-120-16,0-2-133 0,-3-2-137 15,5 1-123-15,-5-2-22 0,5-1 50 0,-2-3 96 16,-3-1 121-16</inkml:trace>
  <inkml:trace contextRef="#ctx0" brushRef="#br2" timeOffset="176293.06">32096 6901 26 0,'-6'-5'385'16,"-4"2"51"-16,1-1 48 0,-3 3 36 0,2 0-157 15,-1 1-113-15,5 1-51 0,2 2-34 16,4 2-28-16,0 0-25 0,4 2-10 16,6 3-15-16,1 0-17 0,1 1-16 15,9 1-13-15,0 2-16 0,1 0-12 0,1 1-6 16,0 1-8-16,4-2-1 0,-7 3-2 16,3-2 0-16,-6 1 6 0,-1-4 11 15,-6 1 16-15,1 2 16 0,-5-4 16 16,-2 0 22-16,-8-2 12 0,-2 2 5 0,-5-2-1 15,-5 2-8-15,-1 0-10 0,-5-1-9 16,-1 1-12-16,-4 0-10 0,2-2-14 16,7 2-8-16,-3-2-13 0,4-1-18 15,5-1-39-15,2 0-74 0,1-3-99 0,7-2-107 16,2 0-123-16,2-2-123 0,9-4-78 16,-1 1 13-16,7-5 65 0,-1-1 91 15,9-2 116-15</inkml:trace>
  <inkml:trace contextRef="#ctx0" brushRef="#br2" timeOffset="176662.71">32795 6663 198 0,'4'-3'249'0,"-4"0"9"16,-4 1-66-16,4 4-68 0,-6 1-32 0,-1 2-12 15,-3 2 5-15,0 4 7 16,-3 3 7-16,-1 1 5 0,-5 4 1 0,-1 2 1 16,3 5 9-16,-4 2 13 0,3 2 13 15,-7 3 13-15,6 3 15 0,-5 1 10 0,7 2 2 16,-2 1-10-16,3-2-16 15,1 0-18-15,3 0-32 0,4-4-27 0,2 0-25 16,4-3-19-16,2-1-9 0,0-2-13 16,2-2-1-16,4-2-3 0,4-4-10 0,0-4-27 15,1-3-56-15,1-3-79 0,5-6-102 16,-3-2-101-16,-1-8-133 0,3 0-59 16,1-5 12-16,1-4 52 0,-5-1 87 15</inkml:trace>
  <inkml:trace contextRef="#ctx0" brushRef="#br2" timeOffset="176990.86">32665 7212 87 0,'-9'-4'283'0,"1"-1"31"0,2-1 34 16,0-2-86-16,2 0-67 0,1-2-33 0,-1 0-13 16,8 0-14-16,-1-2-21 0,5-1-12 15,0 1-16-15,2-3-14 0,5 2-18 16,-3 2-17-16,-1 0-14 0,5 3-9 0,-5 2-4 15,-1 2 2-15,0 2 7 0,-4 2 3 16,1 4 6-16,-3 0 2 0,-2 3 3 16,4 2-3-16,-6-1-2 0,4 4 4 15,2-1 5-15,-6 2 10 0,9 0 11 0,-7 0 14 16,2-2 16-16,2 1 10 0,0-2 9 16,0-1 4-16,3-3-6 0,-1-1-11 15,2-1-14-15,1-2-20 0,-1-2-20 16,-4-2-15-16,4 2-14 0,5-4-16 0,-7 1-44 15,0-2-70-15,1-3-87 0,-1-1-115 16,0 0-102-16,-4-5-119 0,3-1-29 16,1-1 31-16,-6-1 70 0,-2-3 104 15</inkml:trace>
  <inkml:trace contextRef="#ctx0" brushRef="#br2" timeOffset="177420.46">32993 6833 127 0,'0'-4'308'16,"0"1"34"-16,0 2 21 0,-4 2-88 0,0 2-70 16,2 4-41-16,-2 4-29 0,0 1-22 15,-2 5-14-15,-1 5-15 0,3 1-10 16,-4 4-4-16,0 3 8 0,1 2 12 16,-3 1 8-16,4 3 4 0,-4 0-2 15,3-2-10-15,1 0-19 0,0-6-19 0,2-1-17 16,0-5-11-16,4-4-7 0,-2-5-3 15,2-4-2-15,2-6-2 0,2-4-1 0,2-7-4 16,0-2-2-16,5-5-2 0,5 0 2 16,-1-2 3-16,-3-2 0 0,5 4 7 15,-3-2 8-15,-2 5 7 0,3 1 7 16,-7 2 5-16,-4 1 3 0,7 3 6 0,-9 3 4 16,6 1 1-16,-6 2 4 0,6 5 1 15,-6-2 2-15,2 5 2 0,-1 1-3 16,1 0 0-16,0 1-6 0,-2 3-3 0,-2 0-9 15,4-2-7-15,-4 3-10 0,-4 1-4 16,2-2-7-16,-6 1 1 0,1 1-3 16,-3-3 0-16,4-2-4 0,-7-2-8 15,3-2-29-15,0-5-65 0,-3 0-98 0,-1-6-114 16,4-3-110-16,-1-5-127 0,3-5-79 16,-2-3 8-16,5-3 66 0,1-2 95 15,8-4 103-15</inkml:trace>
  <inkml:trace contextRef="#ctx0" brushRef="#br2" timeOffset="177700.54">33268 6618 46 0,'4'-1'300'15,"3"1"37"-15,-7 1 34 0,6 4-43 0,-2 0-72 16,-4 4-50-16,6 2-33 0,0 2-15 15,-2 1-17-15,3 2-18 0,3 4-12 16,-4 0-7-16,2 3-7 0,-1 1-1 0,-1 4-5 16,-6 1 1-16,6 1 10 0,-6 4 17 15,-2 2 15-15,-2 0 6 0,0 3 0 0,-5 3-15 16,-1 0-24-16,-4 1-31 0,-3 1-27 0,1-1-24 16,-3 2-23-16,-2-1-66 0,-1-1-105 15,-9 0-142-15,-3-3-170 0,-3-1-124 16,-6-6-52-16,-3-3 22 0,-11-5 88 15,-3-7 129-15</inkml:trace>
  <inkml:trace contextRef="#ctx0" brushRef="#br2" timeOffset="178515.75">28516 7929 330 0,'12'-14'439'0,"3"-2"59"0,-5 5 50 16,-2-1-110-16,3 3-69 0,-1 2-53 16,-4 3-39-16,5 2-23 0,-1 2-14 15,2 2-25-15,3 0-15 0,1 0-20 16,7 2-21-16,-2-3-27 0,6 1-29 16,2-2-20-16,-3-2-19 0,8 1-12 15,-3-3-11-15,-3 0-7 0,8 1-6 16,-7-1-7-16,2 1-7 0,-7-1-5 15,3-2-2-15,0 1-7 0,-6 1-5 0,-1 2-16 16,-1-1-50-16,-4 1-98 0,-5 2-133 16,-2 0-155-16,-4 2-161 0,-4 2-124 15,-4 1-25-15,-4 2 59 0,-7 0 116 16,-5 1 141-16</inkml:trace>
  <inkml:trace contextRef="#ctx0" brushRef="#br2" timeOffset="179056.43">28952 7878 105 0,'4'-2'323'16,"-4"-1"33"-16,0 3 27 0,0 0-72 15,0 3-64-15,0 3-34 0,0 1-7 0,2 8-2 16,-2 0 0-16,0 4-8 0,4 4-20 15,-4 3-27-15,5 3-37 0,-5 1-28 16,2 3-19-16,-2 2-14 0,4-1-8 16,-2-1-4-16,2 1 3 0,0-1 2 15,-2-3 5-15,4 0 6 0,-6-4 7 16,0 0 4-16,5-1 0 0,-10-3-2 16,5-2-6-16,-6-2-9 0,0-2-10 0,0-1-8 15,-5-3-8-15,-3-1-4 0,-3 0-5 16,1-5 1-16,-7 0 0 0,0-4 0 15,1 2-1-15,-9-4 1 0,4 0 6 16,-2-1 8-16,2-2 16 0,2 1 15 16,2-1 15-16,7 2 8 0,-1-1 1 15,5 2-8-15,2-2-16 0,1 2-17 0,3 2-16 16,6 0-12-16,0 1-6 0,6 0-3 16,3 3 3-16,3-2 5 0,5-2 8 15,5 0 4-15,3-2 2 0,4-4 9 16,8 0 4-16,3-4 2 0,3 0 1 15,0-2-1-15,1 2 1 0,-1-3-2 16,1 2-10-16,-3 3-9 0,-6 1-5 16,2 1-7-16,-6 2-3 0,-6 4-8 0,-4-1-1 15,-5 4-8-15,1-1-14 16,-7 0-31-16,0 0-58 0,-3-1-133 0,-3-3-159 16,-4 0-175-16,0-3-165 0,0 0-66 15,0-5 11-15,-4-1 106 0,4-2 148 16</inkml:trace>
  <inkml:trace contextRef="#ctx0" brushRef="#br2" timeOffset="179560.56">29376 8333 15 0,'4'-8'216'0,"-2"-3"35"0,4 1-16 15,-2-2-22-15,3 1-14 0,3-2-2 16,0-1-2-16,3 3 1 0,-3-1 6 16,4 1 3-16,-1 0 6 0,-1 3 4 15,3 1-4-15,-5 1-6 0,2 3-19 16,-1 1-17-16,-1 2-23 0,-4 2-18 0,5 2-21 15,-5 5-17-15,0 2-16 0,-6 3-10 16,4 1-4-16,-4 4-5 0,-4 1 0 16,2 1 5-16,-4 1 3 0,-2 3 2 15,1-3 4-15,-3 2 1 0,4-2-3 16,0-4-7-16,-1-1-7 0,-1-4 1 0,6-1-2 16,-2-6 2-16,2 0-3 15,2-6-3-15,2-4-6 0,-2-4-9 0,10-6-18 16,-4-6-13-16,11-1-9 0,-3-2 0 15,3-3 0-15,-5 4 0 0,5 1 1 16,0 3 2-16,-7 4 4 0,0 4-6 0,5 4-3 16,-13 6 1-16,4 3 1 15,-2 5 4-15,0 3 0 0,-4 3 1 0,0 3-13 16,-4-1-40-16,4 1-92 0,0-5-121 16,0-1-132-16,0-3-138 0,0-4-154 15,0-1-43-15,0-1 43 0,0-2 94 16,-4 0 120-16</inkml:trace>
  <inkml:trace contextRef="#ctx0" brushRef="#br2" timeOffset="179929.66">29791 8240 263 0,'11'-19'399'0,"-7"1"53"0,0 0 54 15,-2 1-91-15,-2 4-83 0,4 3-45 16,-2 2-31-16,-2 0-24 0,0 5-27 16,4 3-25-16,0 2-20 0,-1 4-28 15,3 1-27-15,4 6-25 0,-4 2-25 16,3 4-21-16,1 2-11 0,-4 5-5 16,0 0-4-16,5 1-1 0,-1-1 2 0,0 2 2 15,-1-3 4-15,1-5 4 0,0 1 13 16,1-5 18-16,-5-4 15 0,4-3 14 15,0-4 2-15,-3-7-2 0,3-2-15 16,0-7-16-16,1-6-20 0,-3-3-19 16,0-5-7-16,0-2-22 0,3-5 2 15,-5 3-8-15,4-2-22 0,-1 5-39 16,-7 5-74-16,2 4-97 0,-4 4-129 0,-4 4-122 16,2 6-133-16,-3 5-57 15,1 2 20-15,-2 6 86 0,0 0 110 0</inkml:trace>
  <inkml:trace contextRef="#ctx0" brushRef="#br2" timeOffset="180357.81">30240 8336 267 0,'0'4'377'0,"-4"0"40"16,0-3 31-16,2 0-116 0,-3 0-100 15,5 1-51-15,0-2-16 0,5 0-10 16,-3 0-6-16,8-2-4 0,4-3-9 0,3-3-15 16,2 0-24-16,1-4-27 0,1 0-24 15,2-4-18-15,-3-1-14 0,3-1-3 16,-6 2-3-16,-1-1-3 0,1 4-1 16,-7-1 1-16,-4 2 1 0,0 1 1 15,-6 1 1-15,0 1 0 0,-6 1 1 16,0 1-1-16,-4 1-2 0,-3 3-2 0,-1 1 0 15,1 4-2-15,-1 5-2 0,-3 2 0 16,1 5 1-16,-1 5 2 0,5 2 7 16,-3 2 9-16,5 3 7 0,2 2 6 15,-2 3 6-15,3-1 3 0,3 2 0 16,4-4-1-16,0 0 1 0,4-1 3 16,3-4 2-16,-1-3 4 0,4-1 0 0,0-2-2 15,3-5-11-15,3 1-8 0,1-6-11 16,-1 2-19-16,5-2-58 0,0-3-95 15,-3 0-116-15,-1-3-134 0,4-1-167 16,-5-3-78-16,1-3 4 0,-1-3 65 16,-1-4 102-16</inkml:trace>
  <inkml:trace contextRef="#ctx0" brushRef="#br2" timeOffset="180712.92">30682 8212 90 0,'4'-11'400'0,"-2"-4"56"16,-2 3 68-16,0-1 19 0,0 4-120 0,0 0-84 15,0 3-60-15,0 3-37 0,0 1-52 16,0 5-42-16,0 1-34 0,0 9-27 16,-2 1-20-16,-2 8-12 0,0 5-13 0,2 2-6 15,-2 5-6-15,2 2-2 0,-6 3 1 16,6 1 0-16,-3 0 5 0,5-2-1 15,-2-2 3-15,4-4 0 0,-2-1 2 16,0-5 10-16,5-5 0 0,-3-1 9 0,2-8 7 16,0-3 4-16,-2-6-1 0,4-6-12 15,-2-7-8-15,9-6-14 0,-3-6-15 0,4-5-11 16,3-4-5-16,2-5-6 0,1-1-7 16,1-1-12-16,0 1-27 0,-3 2-47 15,-1 4-70-15,-3 7-97 0,-3 6-110 16,-5 5-100-16,-4 2-97 0,-2 8-78 0,0 6 8 15,-2 3 65-15,-2 2 95 0,2 4 102 16</inkml:trace>
  <inkml:trace contextRef="#ctx0" brushRef="#br2" timeOffset="181014.51">31048 8280 258 0,'0'-9'408'0,"-6"4"35"0,-4 0 28 15,-1 4-88-15,-1 2-136 0,-1 2-81 0,-1 2-43 16,-3 3-31-16,7 1-24 0,-2 1-19 16,-3 3-13-16,7 0-12 0,0-1-4 15,2 3-5-15,-1 0 15 0,3-3 16 16,4 1 20-16,0 3 24 0,0-3 19 0,6 0 16 16,-6 1-5-16,5 0-11 0,1 2-16 15,-2-3-19-15,0 1-20 0,-2 0-19 16,-2-2-14-16,-2 1-8 0,2-2-8 15,-8-1-3-15,2 0-4 0,-1-4-5 0,-3-1-24 16,0 0-51-16,-1-3-80 0,5-2-90 16,0-2-107-16,0-3-113 0,2 0-87 15,4-1-3-15,4-5 46 0,-2 2 77 16,4-4 102-16</inkml:trace>
  <inkml:trace contextRef="#ctx0" brushRef="#br2" timeOffset="181340.58">30996 8479 217 0,'9'6'277'16,"1"-1"9"-16,0-2-43 0,5 0-97 16,-3 0-62-16,5-1-25 0,3-4-3 15,-1 1 2-15,2-4 1 0,2-1 0 0,-3-3-1 16,1-1-12-16,-3-2-15 0,-1 0-9 16,2-3-9-16,-7 1-7 0,0-2-5 15,-1 2-3-15,-1-2 1 0,-6 3-3 16,-2-1 2-16,-4 1 2 0,-2 2 0 0,-6 1 3 15,-1 0 3-15,-1 4 7 0,0 3 16 16,-7 2 20-16,2 2 23 0,1 2 31 16,-1 5 37-16,-1 1 35 0,1 5 39 15,-1 3 25-15,-1 3 20 0,2 2 6 0,3 4-11 16,-3-1-24-16,7 1-42 0,4 2-40 16,0-1-43-16,2-2-31 0,4 0-21 0,8-1-20 15,0-4-17-15,7-2-36 0,5-3-95 16,-1-4-143-16,8-5-194 0,0-6-172 15,6-4-84-15,-2-7-19 0,-2-4 67 16,4-7 129-16</inkml:trace>
  <inkml:trace contextRef="#ctx0" brushRef="#br2" timeOffset="181984.75">32022 7907 76 0,'0'-5'329'0,"0"-1"53"0,0 1 59 0,0 1-39 16,0-1-59-16,0 1-44 0,0 2-16 16,6-1-2-16,2-1-3 0,3 2-5 0,1-1-6 15,9-3-6-15,1-1-25 0,1 1-39 16,8-3-45-16,-2-1-41 0,4 0-28 16,-2 2-25-16,-2-2-18 0,-2 3-12 15,-2 0-8-15,-7 1-8 0,3 0-17 0,-9 3-28 16,3 2-52-16,-5-1-79 0,-4 2-101 15,1 0-114-15,-7 2-109 0,0 1-137 16,0 0-57-16,-7 1 20 0,-3 2 72 16,-2-2 98-16,-5-1 111 0</inkml:trace>
  <inkml:trace contextRef="#ctx0" brushRef="#br2" timeOffset="182350.96">32092 7888 161 0,'-2'3'293'16,"-2"2"17"-16,-2 1 13 0,-3 3-110 16,3 5-70-16,0 2-30 0,2 4-9 15,-4 6 2-15,-1 1 2 0,-1 3 1 0,4 5-2 16,0 3-2-16,-5 0 3 0,5 2 3 16,0 0 0-16,0-3 0 0,-3 3 1 15,3-3 2-15,0-1-8 0,2-3-6 16,-2-3-9-16,6-2-6 0,-5-2 0 0,5-4 7 15,0 0 7-15,0-4 7 0,0-3 13 16,0-1 11-16,5-3 7 0,-5-1 6 16,6-3 3-16,0 0-8 0,4-3-9 15,1-2-17-15,3-2-20 0,-1-2-19 0,3-2-19 16,1-1-16-16,5-2-10 0,-1-1-13 16,0-1-7-16,-3 2-5 0,3-1-5 15,-4 2-7-15,-1 0-17 0,1 0-37 0,-7 2-65 16,0 1-99-16,-4 0-116 0,1 1-123 15,-3 0-127-15,2 0-96 0,-6 0-9 16,0-2 61-16,-2 1 98 0,-6-2 116 16</inkml:trace>
  <inkml:trace contextRef="#ctx0" brushRef="#br2" timeOffset="182645.47">32009 8435 287 0,'-10'0'356'0,"-2"-2"45"15,1 0 11-15,3 0-68 0,0 1-50 16,-1 1-24-16,7 0-2 0,2 1 9 0,0 3-3 16,2-1-4-16,7 2-4 0,-1-1-10 15,2 1-22-15,7-2-41 0,-1 0-38 16,1-3-36-16,4 0-31 0,6 0-29 0,-5-3-21 15,5 0-15-15,0-2-16 0,0-1-9 16,0 2-16-16,0-2-40 0,-5 2-73 16,1 0-110-16,-2 2-115 0,-5 2-110 0,1 0-112 15,-3 2-102-15,-3 2-2 0,-3 2 74 16,0 2 97-16,-6 3 102 0</inkml:trace>
  <inkml:trace contextRef="#ctx0" brushRef="#br2" timeOffset="183148.6">32505 8387 60 0,'11'-11'299'0,"-5"0"46"15,0-1 54-15,-2 3-25 0,0-2-28 0,-1 4 5 16,-3 1 16-16,4 2 9 0,-4 0-18 16,0 1-33-16,0 3-53 0,0 0-47 15,0 3-58-15,-4 3-41 0,4 2-30 16,0 4-21-16,-3 4-13 0,3 3-16 0,0 4-4 15,0 2-7-15,-4 2-4 0,4 3-1 16,0 0-2-16,0 0 4 0,-4 0 9 16,4 1 7-16,0-2 7 0,0-2 5 15,-2-4 9-15,-2-2 1 0,4-5 15 0,0-2 19 16,0-5 17-16,-2-2 7 0,2-6-2 16,0-2-9-16,0-7-23 0,0-6-28 15,2-4-28-15,4-4-24 0,2-6-5 0,5-3-11 16,-1-1-8-16,3-2-8 0,1 0-15 15,1 3-13-15,-3 0-14 0,-1 5-15 16,-1 3-32-16,-8 5-33 0,2 2-45 16,-1 6-68-16,-5 6-103 0,-5 4-100 0,-1 2-82 15,2 6-80-15,-2 4-92 0,-4 0 4 16,3 4 72-16,5-2 99 0,-6 1 108 16</inkml:trace>
  <inkml:trace contextRef="#ctx0" brushRef="#br2" timeOffset="183604.75">32768 8387 114 0,'4'-11'306'0,"2"2"28"0,-2-2 26 16,1 4-79-16,-5 0-77 0,0 1-43 16,2 3-13-16,-2 1 1 0,0 2 0 0,0 2-2 15,0 3-7-15,0 4-7 0,0 2-9 16,0 4-17-16,0 1-9 0,0 3-5 16,0 2-1-16,0 3 3 0,0 1 9 15,-2 1 7-15,2 1 5 0,-5 1 7 16,1-1 4-16,4 1 0 0,-2-3-2 0,-2 1-2 15,4-5-11-15,-4-1-11 0,4-5-7 16,0-1-10-16,0-6-6 0,0-2-13 0,4-6-7 16,0-3-11-16,-2-8-13 0,9-3-11 15,-5-8-10-15,8-2-8 0,-1-5-7 16,3-2-5-16,1-3-2 0,-1 1-7 16,3 1-4-16,-3 1 4 0,-7 5 1 0,5 3-2 15,-8 5-23-15,5 2-42 0,-7 5-70 16,-2 4-82-16,4 2-95 0,-6 4-90 15,4 5-68-15,-4 1-36 0,0 4-61 16,0 2 19-16,0 1 58 0,0 2 76 0,4 0 83 16</inkml:trace>
  <inkml:trace contextRef="#ctx0" brushRef="#br2" timeOffset="183946.86">33146 8530 145 0,'6'-11'368'0,"-1"-4"47"0,-3 2 37 16,-2-2-52-16,-2-2-80 0,-3 3-46 16,-1 0-17-16,-2-1-7 0,-4 4-1 0,1 2-12 15,1 2-15-15,-2 5-21 0,-3 2-21 16,3 2-26-16,-5 7-27 0,3 2-28 16,-3 7-18-16,1 3-20 0,-1 2-19 0,5 5-12 15,1 1-6-15,1 2 1 0,4 2-4 16,2-2-5-16,4-2-1 0,0-3-3 15,8-1-5-15,-2-5-4 0,0-3-2 16,7-6 2-16,-3-4 1 0,7-5 1 0,-3-5 1 16,3-5 0-16,-1-4-2 0,5-4-4 15,-9-2 0-15,5-4 0 0,-1-1 0 0,-1-1-3 16,-3-2-3-16,-2-1-27 0,1 2-51 16,-1 2-75-16,-4 0-96 0,-4 4-112 15,3 3-114-15,-1 0-108 0,-4 5-65 0,-4 2 17 16,-1 3 66-16,-1 4 96 0,0 0 108 15</inkml:trace>
  <inkml:trace contextRef="#ctx0" brushRef="#br2" timeOffset="184280.95">33217 8395 308 0,'8'-10'345'0,"-4"1"27"0,0-2 10 16,-2 0-103-16,2 2-57 0,-2 0-17 15,-2 1-3-15,5 2-3 0,-5 0-20 0,0 2-18 16,0 4-5-16,4 0 0 0,-4 6 7 16,0 2 8-16,0 4 4 0,-4 3-9 0,4 3-19 15,-5 4-33-15,-1 3-9 0,4 2-11 16,-2 3-8-16,0-3-4 0,2 5-4 0,-2-4 8 16,4 2-14-16,-2-3-9 0,2 0-11 15,2-4-2-15,-2-1-5 0,4-2-4 16,-2-3-5-16,2-4-4 0,0-6-5 0,-2-3-3 15,4-5-8-15,3-5-5 0,1-7-5 16,-2-4-4-16,3-4-4 0,3-7-7 16,-2-1-19-16,3-2-29 0,-7-3-49 0,7-2-71 15,-5 2-102-15,0 3-129 0,-3-1-121 16,-5 6-142-16,2 4-48 0,-8 6 23 0,4 1 78 16,-7 4 122-16</inkml:trace>
  <inkml:trace contextRef="#ctx0" brushRef="#br2" timeOffset="185743.37">27245 13465 226 0,'4'-14'305'0,"-8"3"39"16,2 0-34-16,-3 0-43 0,-5 1-26 16,-2 0-22-16,-1 0-16 0,-5 0-23 15,1 3-19-15,-6 1-18 0,-3 1-15 0,-1 0-19 16,-2 1-11-16,-4 4-5 0,-5 1-5 16,1 4-4-16,-6 1-5 0,-1 3-3 15,1 5-7-15,-7 3-6 0,5 2-6 16,-7 4-5-16,3 3-2 0,3 5 1 15,-1 5 4-15,3 4 3 0,5 4-2 16,-2 7-3-16,8-1-1 0,4 4-5 0,4-2-8 16,6 3-2-16,5-3-2 0,3-1 1 15,9-2 4-15,4-4 5 0,7-4 8 16,3-2 2-16,5-7 9 0,5-4 4 16,9-5-4-16,0-4-8 0,4-5-10 15,7-6-6-15,1-4-10 0,3-4-9 0,3-4-7 16,-1-4-6-16,-3 0-19 0,3-2-51 15,-5 1-101-15,-3-4-120 0,-7 2-125 16,2 1-127-16,-6-2-143 0,2 0-35 16,-4-2 50-16,-3 3 99 0,-3-3 109 0</inkml:trace>
  <inkml:trace contextRef="#ctx0" brushRef="#br2" timeOffset="186113.08">27573 14002 326 0,'2'-13'440'0,"-2"0"45"15,-2 0 42-15,-6-1-107 0,-2 3-109 16,-3 1-63-16,3 0-53 0,-7 3-31 16,-3 2-31-16,1 3-27 0,-6 6-22 15,1 2-17-15,-3 6-14 0,-4 5-4 16,4 3-5-16,0 3-1 0,0 6-3 15,4 0-5-15,3 2-5 0,3 4-7 0,9-3-5 16,0 4 3-16,8-4 5 0,0-1 11 16,10-4 15-16,0-3 20 0,7-7 15 15,3-3 7-15,3-8 2 0,4-6-4 16,2-6-10-16,-2-8-9 0,0-1-17 16,0-7-11-16,-1-6-9 0,-5 0-9 0,-2-6-7 15,-9 2 1-15,0-3-12 0,-5 1-12 16,-10 2-40-16,1 5-64 0,-8 1-102 15,0 6-112-15,-3 7-102 0,3 3-100 16,-3 5-126-16,5 5-19 0,4 1 52 16,-1 4 81-16,3 1 94 0</inkml:trace>
  <inkml:trace contextRef="#ctx0" brushRef="#br2" timeOffset="186565.3">27646 14009 105 0,'0'-15'300'0,"0"1"28"0,6-3 28 16,0-2-90-16,4 1-61 0,1 0-40 15,5 1-26-15,1 1-12 0,-1 2-12 16,1 4-7-16,-1 4 2 0,-1 2 3 15,-3 4 5-15,5 5 7 0,-7 4 3 16,1 4 4-16,-5 3-3 0,4 4 1 16,-6 4 0-16,-2 2-1 0,-2 2-3 0,0 1 2 15,-2 2 1-15,-2-2-2 0,2 1-10 16,2-1-9-16,-8-5-15 0,8-4-11 16,-2-1-6-16,-2-8-9 0,8-3-5 15,-2-7-7-15,2-8-5 0,6-5-12 16,3-6-10-16,3-5-12 0,5-8-8 15,-1 2-1-15,3-3-1 0,0 4 0 0,0 2 1 16,-3 4 4-16,-3 4 3 0,-1 7 1 16,1 6 2-16,-7 7-2 0,1 5-1 15,-5 7-6-15,-2 8-8 0,-2 6-8 16,-4 3-14-16,2 1-37 0,-4 0-80 16,4 0-126-16,4-5-130 0,-2-4-125 15,2-5-141-15,2-3-64 0,5-12 27 0,-5-4 100 16,2-5 120-16</inkml:trace>
  <inkml:trace contextRef="#ctx0" brushRef="#br2" timeOffset="186779.36">28262 13948 267 0,'0'-5'593'0,"0"0"85"16,-7 1 47-16,3 1 26 0,4 1-249 15,0 2-170-15,0 0-118 0,4 2-67 0,7-2-37 16,1 1-19-16,5-1-18 0,3 0-14 15,3 0-15-15,2-1-15 0,-2-2-10 16,6-1-9-16,-2 1-8 0,-1-4-9 16,-5 1-32-16,2-2-77 0,2-3-124 15,-9-1-138-15,3-5-157 0,-9-3-140 16,5-2-50-16,-7-2 37 0,-4-2 100 16,-4-5 126-16</inkml:trace>
  <inkml:trace contextRef="#ctx0" brushRef="#br2" timeOffset="187041.43">28446 13055 7 0,'-4'-16'356'0,"4"5"55"16,0-1 26-16,-3 4 17 0,-1 4-158 16,4-1-69-16,0 5-26 0,0 8-16 15,0 3 9-15,-2 7 25 0,-2 7 11 16,0 9 2-16,2 5-6 0,-2 9-9 15,-2 7-15-15,1 6-21 0,-1 6-27 0,0 4-27 16,0 8-33-16,-2 2-23 16,1 2-24-16,7 1-19 0,0-4-15 0,4-3-16 15,3-6-26-15,3-4-82 0,2-6-160 16,-1-7-189-16,5-11-196 0,-1-9-99 16,-3-15-33-16,3-11 52 0,-13-11 142 15</inkml:trace>
  <inkml:trace contextRef="#ctx0" brushRef="#br2" timeOffset="187790.67">28692 13868 156 0,'0'-7'294'0,"0"-2"43"15,0 3 11-15,0-2 11 0,4-1 5 16,-4 5-7-16,0-2-20 0,0 4-30 0,0 0-32 15,0 5-31-15,4 4-33 0,-4 8-21 16,-4 3-24-16,0 7-18 0,-3 4-23 16,3 7-25-16,-4 2-23 0,0 3-20 15,-5 3-20-15,7 0-12 0,-4-3-8 16,4-1-3-16,-3-2 4 0,7-9 1 0,-2-3 3 16,2-6 9-16,2-3 9 0,0-6 4 15,2-8-6-15,4-9 5 0,3-10-3 16,3-8-5-16,2-13-10 0,5-4-9 15,2-8-2-15,2-7-9 0,1-2-5 16,-1-1-5-16,-4 7-3 0,1 2-2 0,-3 9-16 16,-3 8-27-16,-3 7-41 15,-3 9-71-15,0 7-101 0,-8 10-102 0,2 9-89 16,-2 3-84-16,6 8-98 0,-6 2-6 16,9 1 62-16,-7-2 83 0,8 1 94 15</inkml:trace>
  <inkml:trace contextRef="#ctx0" brushRef="#br2" timeOffset="188199.77">29318 13799 283 0,'0'-10'354'16,"-6"0"25"-16,-5 3 24 0,-1 0-152 15,0 3-78-15,-7 0-36 0,0 4-18 16,-1 0-17-16,3 6-12 0,-3 3-10 15,1 5-6-15,-2 5-9 0,1 2-1 0,3 5 3 16,1 6 7-16,3 5 2 0,3-2 4 16,-1 3-2-16,7-1-5 0,2 0-6 15,4-3-3-15,2-2-6 0,3-4 1 16,1-2 2-16,0-6 4 0,7-5 1 16,1-4-3-16,5-9 1 0,-3-6-6 15,7-7-3-15,-6-8-9 0,4-2-9 0,1-7-8 16,-1-6-7-16,-2-1-6 15,-3-5-6-15,3-2-3 0,-6 2 1 0,-3 1 13 16,-2 5 22-16,-3 6 31 0,-1 7 21 16,-2 4 10-16,0 8 3 0,-4 9-12 15,-4 5-23-15,0 13-28 0,2 5-22 16,-2 3-17-16,-1 6-29 0,5 3-52 16,5-2-81-16,-1 0-95 0,2-3-99 15,4-1-92-15,1-5-76 0,1-4-88 16,4-3 4-16,1-6 55 0,0-5 78 0,-1-4 87 15</inkml:trace>
  <inkml:trace contextRef="#ctx0" brushRef="#br2" timeOffset="188638.91">29791 13943 218 0,'9'-23'371'0,"-7"-5"45"16,-4 5 46-16,-3 0-75 0,1 5-69 15,2-1-16-15,-2 8-19 0,-2 1-21 16,2 5-27-16,-2 5-44 0,-1 5-53 16,1 5-48-16,2 7-38 0,2 5-23 0,-6 6-18 15,8 1-5-15,0 5 2 0,0 1-6 16,8-2 2-16,-2 0 0 0,5-4 2 16,1-2 5-16,0-7-3 0,9-4 8 15,-4-6 2-15,3-7 3 0,1-6-4 16,-5-6 0-16,3-3-2 0,-2-8-2 15,-7-5-3-15,0-5-2 0,-4-3-3 16,1-3-4-16,-7-2-1 0,-7-1-4 16,1 2-2-16,-4 3-1 0,0 2-1 15,-3 7 3-15,-1 3 3 0,-3 9 3 0,1 6 5 16,-1 11 5-16,-2 9 2 0,3 8-1 16,-3 11 5-16,1 7 0 0,1 10 2 15,1 5 7-15,-5 8 5 0,9 4 17 16,-3 6 14-16,3 1 7 0,-3 2 4 15,9-2-1-15,-4-1-3 0,4-5-20 16,1-3-16-16,3-8-16 0,2-6-40 0,2-9-102 16,-2-6-138-16,9-8-161 0,-7-10-194 15,4-10-104-15,2-9-23 0,0-10 64 16,1-12 119-16</inkml:trace>
  <inkml:trace contextRef="#ctx0" brushRef="#br2" timeOffset="189276.12">30416 13806 154 0,'0'-7'280'16,"-5"2"40"-16,-3-1-39 0,-2 3-37 16,-5-1-35-16,3 4-27 0,-5 2-25 15,-3 3-23-15,3 4-19 0,-3 2-10 16,-3 6-9-16,2 3-14 0,3 3-6 15,-3 3-4-15,4 4-1 0,5 4-2 16,-3-1 0-16,5 3 7 0,10-5 5 0,0-1 7 16,6-5 4-16,5-4 5 0,-1-2 2 15,7-8 4-15,5-4 5 0,-1-5-1 16,2-7-2-16,-3-4-7 0,3-3-9 16,-2-8-12-16,-5-2-14 0,1-5-13 15,-3-2-5-15,-5-1-3 0,-5-2 1 16,2-1-7-16,-8 2 0 0,-6-1-11 15,1 4-5-15,-3 3-4 0,-6 1-8 0,3 4-2 16,-1 4-12-16,1 4-24 0,1 3-74 16,4 9-92-16,1 0-97 0,5 8-98 15,2 4-118-15,2 0-102 0,9 7-3 16,-1 1 51-16,2 0 78 0,3 0 88 16</inkml:trace>
  <inkml:trace contextRef="#ctx0" brushRef="#br2" timeOffset="189714.73">30763 13869 224 0,'-8'-3'376'0,"-1"-3"30"16,-5-3 19-16,4-1-93 0,1 3-132 15,1-4-64-15,-2-1-39 0,1 2-13 16,1-2-3-16,0 4 4 0,0-1-1 15,-1 2-6-15,-5-1-9 0,1 6-8 0,-1 1-11 16,-3 2-11-16,1 3-4 0,-5 6 2 16,5 4 2-16,-1 2-2 0,1 4-4 15,5 2-6-15,1 3-2 0,4 1-3 16,6 0 0-16,4-1 6 0,2-2 3 16,9-3-1-16,-3-1 3 0,9-2 0 15,-3-3 1-15,3-1-2 0,2-1-2 0,-3-2 0 16,3 3 1-16,-2-4 3 0,-1 0 5 15,-3 2 10-15,-1-2 8 0,-3 3 15 16,-3-2 12-16,-4 2 6 0,1-1 4 16,-7 1-6-16,0 1-12 0,-2-3-12 0,-5 3-19 15,-1-4-18-15,-4 3-13 0,1-4-9 16,-5 0-3-16,3-3-3 0,-1 1-2 16,2-3 1-16,-3-1-4 0,5-1-8 15,1-1-26-15,1-1-65 0,2-1-85 0,4-1-98 16,2-3-99-16,0-1-98 0,6-2-106 15,0 0-9-15,7-4 47 0,5 0 82 16,-1 0 87-16</inkml:trace>
  <inkml:trace contextRef="#ctx0" brushRef="#br2" timeOffset="190039.8">31112 13914 150 0,'11'-23'202'0,"1"-2"7"0,2 0 13 16,-1 2-3-16,1 2-10 0,-1 2-16 16,-3 2-13-16,-4 4-11 0,5 4 1 15,-7 5 16-15,-2 4 19 0,2 4 22 16,-4 6 20-16,-4 6 0 0,2 7-12 0,-7 4-18 15,1 6-21-15,-2 2-20 0,-5 5-16 16,5 0-21-16,-2 2-23 0,-1 0-27 16,3-5-28-16,0-2-29 0,3-3-26 15,3-7-52-15,0-3-74 0,2-7-103 0,2-7-123 16,0-6-146-16,0-7-144 0,0-9-44 16,0-6 25-16,-4-6 81 0,4-7 110 15</inkml:trace>
  <inkml:trace contextRef="#ctx0" brushRef="#br2" timeOffset="190239.91">31228 13701 209 0,'4'5'592'0,"0"2"107"0,-8-4 61 16,0 2 39-16,-2-2-204 0,0-1-197 16,6-2-133-16,0-2-102 0,0-3-62 0,6-2-38 15,4-6-30-15,5-2-21 0,-3-1-15 16,5 1-18-16,-5 0-56 0,2 4-99 15,-1 0-112-15,-5 6-105 0,-2 4-94 0,-4 4-103 16,-2 5-65-16,0 5 38 0,-6 6 84 16,0 1 87-16,2 3 90 0</inkml:trace>
  <inkml:trace contextRef="#ctx0" brushRef="#br2" timeOffset="190523.01">31530 13908 62 0,'0'-10'408'0,"-4"0"58"0,-3 2 53 15,1-4 58-15,-2 5-145 0,2-2-74 16,2 5-40-16,-3 1-30 0,7-1-26 16,0 3-28-16,0-2-26 0,7 0-31 15,3-2-24-15,7 4-17 0,-1-2-17 0,5-1-23 16,1-2-27-16,3 0-19 0,2 2-14 15,2-3-10-15,-2-2-10 0,6 3-5 16,-6-2-4-16,4-1-14 0,-6 0-36 16,2 1-73-16,-7 0-103 0,1-1-138 0,-9-2-146 15,3 2-150-15,-9-4-86 0,-4 2 8 16,-4-3 73-16,-8 1 116 0,-1 0 138 16</inkml:trace>
  <inkml:trace contextRef="#ctx0" brushRef="#br2" timeOffset="190875.65">31832 12920 145 0,'8'-12'308'0,"-6"-2"19"15,-2 6 11-15,4 3-112 0,-4 5-93 16,0 7-45-16,0 3-16 0,0 8-2 0,-4 4 10 15,2 6 15-15,2 5 18 0,-8 6 13 16,6 2 5-16,-3 8 1 0,-1 2-2 16,0 5 5-16,2 0-4 0,-2 5 2 15,-1 1 1-15,-1 2 0 0,2 2-2 0,4-3-13 16,-2 3-11-16,0-3-18 0,4-2-14 16,0-3-14-16,8-2-18 0,-6-4-13 15,4-4-12-15,-2-4-9 0,9-4-5 0,-3-4-7 16,5-5-4-16,-3-1 0 0,-2-6-3 15,3-4-20-15,-3-2-37 0,0-7-63 16,-3-4-89-16,-3-4-106 0,2-4-112 0,-6-7-115 16,0-3-24-16,0-5 23 0,0-4 74 15,0-1 96-15</inkml:trace>
  <inkml:trace contextRef="#ctx0" brushRef="#br2" timeOffset="191179.28">32115 13825 75 0,'10'-16'299'0,"-4"5"35"16,-2 1 27-16,3 1-78 0,-3 7-58 15,0 2-37-15,-2 1-25 0,2 6-16 0,-2 5-7 16,2 0-6-16,0 7-13 15,-1 1-11-15,1 4-10 0,-2 5-5 0,-2 1-5 16,0 2-14-16,0 1-5 0,0 2-12 16,0-1-12-16,-2 0-13 0,-2 0-9 15,1-3-9-15,-1-1-10 0,4-5-7 0,0-1-9 16,0-6-31-16,0-2-53 0,0-8-74 16,4-7-104-16,-1-6-117 0,3-7-95 15,-2-3-26-15,2-11 22 0,-6-6 62 16</inkml:trace>
  <inkml:trace contextRef="#ctx0" brushRef="#br2" timeOffset="191397.34">32249 13590 429 0,'-4'-8'671'0,"-6"4"84"16,-7-1 45-16,1 1 27 0,-3 2-326 0,2 0-178 15,3 1-109-15,4 1-70 0,-1 0-41 16,5-3-24-16,0 3-21 0,6-2-21 15,-4 1-15-15,8-1-11 0,-4 1-10 16,6-3-6-16,0 2-18 0,5 1-46 0,-1 0-73 16,0-1-99-16,-3 4-106 0,3-1-104 15,0 4-97-15,-4 1-110 0,5 3-9 16,-5 1 52-16,0 2 83 0,-2-3 97 0</inkml:trace>
  <inkml:trace contextRef="#ctx0" brushRef="#br2" timeOffset="191836.97">32446 13986 193 0,'4'-1'344'16,"-2"0"16"-16,-2-3 13 0,-2 0-99 0,-2 2-106 15,4 2-60-15,-5-1-20 0,5 1 10 16,0 1 26-16,0 5 15 0,0 0 13 16,0 4 10-16,0 5-4 0,0 1-20 0,0 5-31 15,0 0-24-15,5 6-20 0,-1-1-16 16,-2 5-7-16,6-3-6 0,-2-1-3 15,5 1-6-15,-3-5-1 0,2-1 1 0,7-2 2 16,-3-4 1-16,3-4 0 0,-1-1-2 16,5-6-2-16,-5-5-6 0,3-4-2 15,2-3-1-15,-5-6-4 0,7-3-3 0,-2-8 0 16,-1 0-2-16,-1-7-1 0,-3-2-5 16,1-2-14-16,-3-1-46 0,-3 2-62 15,-1 1-65-15,-4 5-60 0,-4 3-58 0,3 7-47 16,-5 1-27-16,0 8-48 0,-5 5 5 15,-1 4 29-15,4 6 43 0,-8 0 54 16</inkml:trace>
  <inkml:trace contextRef="#ctx0" brushRef="#br2" timeOffset="192215.59">32898 14111 71 0,'8'10'251'0,"-1"-3"12"0,-1-1 4 15,-2-1-116-15,4-2-70 0,1 2-37 0,1-5-17 16,2-3-9-16,5-2 2 16,-3-1 2-16,3-5 7 0,-5 0 2 0,5-4 4 15,-1-2 4-15,-1 2-4 0,-3-4 0 16,-1 1 1-16,-1-2-3 0,-4 2-2 0,-2 0 0 16,-2 1 5-16,-4 5 0 0,2-2 10 15,-8 3 11-15,6 2 7 0,-4 5 15 16,-5 3 13-16,3 4 8 0,-4 3 3 15,-1 6 11-15,-1 6 4 0,-3 0 11 0,-3 2 10 16,3 7 9-16,1-1 22 0,-3 5 19 16,0 0 23-16,3 1 7 0,-1 2 7 15,1 1-6-15,5-1-19 0,3 1-33 0,0-3-35 16,8-1-32-16,0-1-30 0,4-3-21 16,6-3-16-16,3-2-14 0,3-5-13 15,5-2-11-15,6-7-28 0,2-5-77 0,2-3-120 16,2-5-160-16,-2-4-148 0,-2-7-156 15,4-2-61-15,-6-5 27 0,0-8 96 0,-7-3 149 16</inkml:trace>
  <inkml:trace contextRef="#ctx0" brushRef="#br2" timeOffset="196920.69">24621 15998 98 0,'0'0'192'0,"-2"0"-9"0,-2 0-69 15,2 0-41-15,2 2-25 0,-4 0-27 0,4-1-9 16,-4 2-14-16,4-1 5 16,0 1 3-16,0 0-2 0,0 1-2 0,0 1-1 15,0-2-2-15,4 0 2 0,-4-1-7 16,0 1 3-16,4-1 3 0,-4 2 0 15,0 0 3-15,2-3 10 0,-2 1 7 0,0-2 12 16,0 2 11-16,0-2 14 0,0 2 8 16,4 0 7-16,-4-2 11 0,0 2 8 15,0-2 7-15,0 0 14 0,0 0 10 16,0 1 13-16,0 1 10 0,0-2 1 16,-4-2-10-16,4 1-10 0,0-3-16 15,-2 0-10-15,-2 1-19 0,4-5-8 0,-4 1-3 16,-2 1-5-16,0-3-9 0,-1 1-6 15,-3 0-6-15,0 1-9 0,-3 0-6 16,-1 1-4-16,-3 0-6 0,5 3 6 16,-5 2-10-16,-1 1-6 0,1 0 0 15,-1 0-4-15,1 3 1 0,0 0-13 16,1 5 3-16,-3-2 4 0,3 0-4 0,3 3 2 16,-3-1-1-16,1 4 3 15,3-2 2-15,0 4-1 0,-3-3 5 0,5 4-1 16,-3 1 4-16,3 3-4 0,0 1 4 15,-1 0-3-15,1 2 2 0,4 1-2 16,0 2 1-16,-1-2-2 0,3 2 0 16,2-1-10-16,-2 1 3 0,4-2 2 15,0 0 0-15,0-1 1 0,4 0 0 16,-2-2 9-16,2-1-6 0,3 0 2 16,-1-2-4-16,0-1-3 0,4-1-1 0,1 0-2 15,-1-3 1-15,2-1-4 0,3-2 1 16,-3 0 2-16,5-5 1 0,-1 0 1 15,1-4 0-15,2 0 2 0,-1-6-2 16,3 1 0-16,2-6 0 0,-3 0-3 16,3-5 0-16,0-1 4 0,-3-1 1 15,3-2 1-15,-2 0 1 0,-5-3 1 0,5 0 2 16,0-1-3-16,-5 1-2 16,1-1 0-16,-5-2 0 0,5 2-1 0,-7 1-3 15,2 0 1-15,-1 1-1 0,-5 0 1 16,4 1 3-16,-1 1 5 0,-7 2 8 15,4-1 12-15,-2 2 13 0,0 0 12 16,-2 2 14-16,2-3 13 0,-2 3 19 0,-2 4 12 16,0 1 10-16,0 3 7 15,5 1-3-15,-5 0-10 0,0 3-19 0,0 1-24 16,0 2-21-16,0 3-20 0,0 3-16 16,0 4-6-16,0 4-3 0,0 2 0 15,0 5 5-15,0 5 0 0,4 2 7 16,-2 4 0-16,-2 1-1 0,8 3-3 15,-8 3-1-15,6-2-3 0,0 1 0 16,1-1-2-16,-1-2 0 0,4-4-2 0,0 1-2 16,1-7-4-16,5-2-3 0,-3-3-50 15,5-2-84-15,-5-5-91 0,-1-6-81 16,5-1-101-16,1-8-119 0,-1-4-81 16,-1-7 16-16,1-3 54 0,-5-4 65 15,3-4 91-15</inkml:trace>
  <inkml:trace contextRef="#ctx0" brushRef="#br2" timeOffset="198841.72">25132 15520 167 0,'-10'0'216'0,"-1"0"-25"0,5 0-30 16,-4 0-12-16,2 0-15 0,-1 0-12 15,-1-2-8-15,4 0-3 0,-5 0-2 16,5-1 1-16,-4-2-5 0,2 2 13 15,-3-2 6-15,1 0 2 0,-5 0 7 16,3 0 4-16,2 0 7 0,-7 1-6 0,1-1 3 16,3 2-3-16,-5 0-7 15,-1 0-1-15,-2 0-4 0,5 0 3 0,-5 0-3 16,3 0-2-16,-3-1-5 0,0 0-8 16,-1 1-12-16,1-3-8 0,2 1-14 15,-6 0-16-15,7-1-9 0,-3 2-8 16,-2-1-5-16,3 2-6 0,-3-2-5 15,-4 2-2-15,6-1-1 0,-1 2-3 16,-1 1-3-16,-2 1-5 0,2 0 1 16,1 0-5-16,-1 1-2 0,-2 1 2 0,2-1-3 15,1 5 1-15,-3-3-2 0,2 2 0 16,0 0-2-16,1 1-2 0,-3 1 3 16,6 0-2-16,-6 3-1 0,3 0 1 15,1 3 0-15,-2 1 0 0,1 2-2 16,-3 1 1-16,2 3 1 0,2-2-3 15,-1 4 0-15,3-2-1 0,-6 4-2 0,7-3-2 16,-3 1-1-16,0-1-2 16,5 1 0-16,-5-1 0 0,4 1 0 0,1-2 4 15,-3 2-3-15,3 0-4 0,-5-1 1 16,7 4 1-16,-5-2-1 0,3 1-6 16,-1 3 7-16,0-1 7 0,3 2 5 15,-3-2 3-15,5 2 2 0,-2 1 2 16,3-1 2-16,3 3 2 0,0-2-3 15,-3-1-2-15,5 4-2 0,4-3 2 16,-6 4-2-16,6-4-3 0,-2 4-1 0,4-2-2 16,-2 1 0-16,2-1-1 0,-5 4-3 15,5-3 1-15,0 1 0 0,0 3-1 16,0-4-3-16,5 4-1 0,-5-1-1 16,0-1-3-16,2 1 0 0,-2 1 0 15,0-3 4-15,4 2 3 0,-2-1 4 0,2-3 7 16,0 2 0-16,-2-2 1 0,4 0-2 15,-1-1 0-15,1-1-1 0,2-2 1 16,0 0 2-16,3 1 0 0,-1-2 6 16,2 0 2-16,3-1 3 0,-3 2 0 0,5-2-1 15,-1-1 3-15,-1 0-6 0,1 0 3 16,1-1-3-16,-1-2-1 0,1 1 0 16,4-1-3-16,-5-1 1 0,5 0 1 0,-3 0-1 15,3 0-1-15,0 0-3 0,1 1 0 16,-1 0-2-16,2 0-2 0,0-1-2 15,-1 0 1-15,5 0-2 0,0 0-1 16,0-2-3-16,0-1-2 0,4-3 3 0,-2-2-3 16,2 0 2-16,-2-4 1 0,4-2 1 15,0 2-1-15,4-5-2 0,-4-2-1 16,4 1 2-16,3-4 3 0,-3 0 2 16,2-4 6-16,-2-1 4 0,5 1 5 0,-3-3 4 15,0-1-2-15,3-2 1 0,-3 1-4 16,0-2 0-16,2-3-2 0,-1 1-5 15,-1-3 0-15,2-2-1 0,-1 0-2 0,-1-2-1 16,-2 0-3-16,2-3-2 0,-1-1-4 16,-1 3-3-16,2-2-2 0,-6 2-1 15,2 0 1-15,-10 2 3 0,2 1 3 16,0 0 5-16,-6 2 3 0,-1 0 0 0,-1-1 0 16,-3 3 2-16,1-4-2 0,-7 2-4 15,5-5-3-15,-3-2 0 0,-2-1-2 16,1-2-7-16,-5-2 2 0,6-1-3 15,-3-5 5-15,1-1 4 0,-2 1 5 0,3-2 4 16,-1 1 3-16,-4-1 6 0,4 1-3 16,-3 4-2-16,-3 0-2 0,2 5 0 15,-2 2-4-15,-2 0-1 0,-2 3 2 16,0 0-3-16,0 0-1 0,0-1-1 16,0 2 0-16,-2-5-2 0,-2 0-1 15,-2 0-2-15,6-2 3 0,-6-2-3 16,1 3 0-16,1-2 0 0,-2 3-1 0,0 3-2 15,2-3 1-15,2 5-1 0,-5-2 2 16,3 6 0-16,-2 2 2 0,0-1 0 16,-2 3 1-16,1 5 0 0,3-3-4 15,-2 4-1-15,0 0 0 0,2 2-2 16,-2-1-2-16,-1 2-7 0,3-1-2 16,4 1 0-16,-6-1 1 0,6-2-1 0,0 2 1 15,0 0 9-15,0-3 4 0,0 0 3 16,-2 2 4-16,2-2-3 0,0 3 3 15,-4-3 0-15,0 2 1 0,2-1-1 16,-2 1 0-16,-1 0 6 0,-1 1-5 16,0-3 0-16,2 1 2 0,-2 0-3 15,-1-1-1-15,1 1 0 0,-2-2 0 16,2 0 1-16,0 0-1 0,-1-1 1 0,1-1 3 16,-2 1 4-16,2-1-2 0,4 1 0 15,-7-2-1-15,3 3 1 0,0 0-2 16,0 1 0-16,-2 0 0 0,-1 3 0 15,1-3 1-15,-2 4-1 0,3-1-1 16,-3 1 0-16,2-1 1 0,-3 1 2 16,5 0-2-16,-8 3-1 0,3-4 3 15,5 1 0-15,-4-1-1 0,4 4-3 0,0-1-1 16,-3-1 1-16,3 0-1 0,0 1-1 16,2 0-1-16,-2-1 1 0,6 2 1 15,-7-4 2-15,3 1-2 0,2 2 0 16,-4-2 0-16,2 0 1 0,-2-1-1 15,-3 2-1-15,3-1 0 0,4-1 1 16,-6 1 0-16,2 1 0 0,4-1-1 16,-7 0 1-16,7-2 0 0,-2 2-1 0,2 0 1 15,-2-4 0-15,0 3 0 0,2 0 1 16,-2-5 0-16,-1 3-1 0,3-2 0 16,-2 0 0-16,4 1 1 0,-2-2-3 15,-2-1 0-15,4 2 3 0,-4-1-2 16,2 0-1-16,-2 0 1 0,2 1 0 15,-3 2 0-15,1-2-2 0,-2 2 1 16,0-1 1-16,0 1-1 0,-3 2 2 0,3-3-2 16,-4 2 0-16,2 0 1 15,-1-1 0-15,-1 2 0 0,2-3 0 0,-3 1 3 16,1 0-1-16,-4 1-1 0,5 0 0 16,-1 1-5-16,0 0-6 0,-1 2-20 15,1 0-44-15,0 2-78 0,1 0-113 16,-1 2-118-16,0-3-156 0,-1 3-136 15,5-3-36-15,-4 1 34 0,0-2 91 16,-3-4 108-16</inkml:trace>
  <inkml:trace contextRef="#ctx0" brushRef="#br2" timeOffset="200032.64">25955 15113 24 0,'0'-5'231'16,"0"1"24"-16,0 1-26 0,0 0-32 16,0 1-35-16,0 1-20 0,4 2-2 15,-4 2 8-15,4 5 14 0,-2 0 11 16,4 7 10-16,-2 2 5 0,3 6-8 15,3 3-4-15,-4 6-9 0,2 6-8 16,-5 4-13-16,3 1-15 0,-2 6-18 0,0-1-24 16,-2 2-25-16,2-1-18 0,0-3-17 15,-4-1-8-15,2-2-8 0,-2-2 3 16,0-2 5-16,0-3 4 0,0-5 10 16,0-1 6-16,0-3 12 0,0-6 7 15,-2-2 7-15,2-4 11 0,-4-4 9 16,4-1 13-16,-4-3-2 0,4-4-7 0,0-2-11 15,0-2-16-15,0-2-19 0,8-5-23 16,-6-4-11-16,5-2-4 0,3 0-3 16,0-1-3-16,3-1-1 0,5 1 5 15,-5 0-4-15,3 4-3 0,1 1-2 16,-1 0-4-16,1 5 0 0,3 1-4 16,-7 2 4-16,3 2 2 0,1 4 3 0,-3 1 0 15,-1 4 2-15,1-1 8 0,-1 4-5 16,-3 1-4-16,-4 2-1 0,5 0-1 15,-5 2 1-15,2 0-9 0,-6 3 2 16,4-1 2-16,-2-1 3 0,3 1 2 16,-7-1 3-16,4 1 0 0,0-5 8 15,-4 2 0-15,0-2-1 0,-4-2-2 0,0 2-1 16,-3-2 0-16,3-1-1 16,-4 1-6-16,0-1 3 0,-5 1-2 0,3-4 1 15,-6 2 1-15,3-2 0 0,-1 0 6 16,-3-2 0-16,-4-3 2 0,5-1 1 15,-3-2-1-15,-1-2 0 0,-1-3-1 16,2-2-2-16,-1 1-5 0,3-4-2 16,-4 0-10-16,9-3-39 0,-2 1-78 15,5-3-107-15,-5 1-105 0,10-5-144 0,-2-1-158 16,-1-6-47-16,7 1 31 0,-4-4 81 16,2-5 95-16</inkml:trace>
  <inkml:trace contextRef="#ctx0" brushRef="#br2" timeOffset="202531.75">26172 14786 26 0,'-6'-3'208'0,"1"-3"-2"0,3 4 0 16,-4-1 0-16,-2-1-12 0,2 0-14 15,0 1-9-15,-5 1-4 0,1-1 2 16,4 2 4-16,-5 0 3 0,1-3 2 16,0 2 0-16,3-2-3 0,-3 1-5 15,4-1-6-15,-4 0-5 0,1-1-6 0,1 0-8 16,-2 0-5-16,4 0-5 0,-5-2-11 16,-1 2-14-16,1-2-13 0,1 1-13 15,0 0-8-15,-3 0-12 0,3 1-4 16,-7-2-3-16,7 1-2 0,-6-1-7 15,-1-2-4-15,5 3-7 0,-3 0-8 16,-1-3-5-16,-1 1-5 0,1 0-1 0,-1 1-4 16,1-2-3-16,-5 4 0 0,4-4-1 15,-3 3 0-15,3 1 0 0,-6-1-6 16,3 1 4-16,1 1-3 0,-6 2-3 16,3-1-2-16,3 1-2 0,-8-1 1 15,2 2-3-15,-2 1 1 0,5-2 2 16,-5 1 2-16,0 1 4 0,4-2 2 0,-4 0 5 15,0 0-2-15,1 0 0 16,-1 2 0-16,-2-2-3 0,-2 2 0 0,-2 2-2 16,0-2 0-16,-5 6 0 0,-1 0-2 15,2 2 0-15,-7-2-3 0,5 2-2 16,2 0 0-16,-2 1-2 0,2 0-2 16,-1-1-1-16,5-2 0 0,0 1-1 15,4-2 0-15,-2 0-1 0,4-2 1 0,0-2 1 16,3-1 5-16,-3 3 2 0,0-3 2 15,0 2 3-15,4-2 3 0,-8 1-1 16,4 1 2-16,1-1 1 0,-1 1-2 16,-2 3-1-16,2-1 1 0,-4 4-2 15,4-2-1-15,-6 2-3 0,6 1-2 16,-6-1 2-16,4 4-2 0,-2-4-2 16,4 3 2-16,0-2 0 0,-2 2 0 15,2-2-1-15,5 4-3 0,-5-3-1 0,0 3-1 16,0 4-3-16,0-3-1 0,5 3-1 15,-5-1 0-15,0 3-2 0,6-1 2 16,-4-1 2-16,5 0 2 0,-1 0 3 16,0 0 4-16,3 0 2 0,-3 0 1 15,4 1-1-15,-3 0-1 0,-3 1-1 16,2 2-3-16,-1 1 1 0,1 1 1 0,-2 1 3 16,0 1 2-16,3-2 3 0,-3 2 2 15,2 1 3-15,-1 2 0 0,-1-1-14 16,2 2 5-16,1 1 3 0,-3 0-1 15,2 3 1-15,-2-2-2 0,3 3 13 16,-3 0-8-16,2 0-4 0,5 1-3 16,-7 3-6-16,2-4-3 0,5 1 1 0,-3 2-4 15,-1 2-3-15,-1-1-1 0,4 1 0 16,1 1-3-16,-1 0 6 0,5 0 4 16,-3-1 4-16,5 0 5 0,-2 1 4 15,1-2 6-15,5-2-4 0,-4 2-1 16,4-1 0-16,-1 0-2 0,-1 0-2 15,2-1 0-15,4 1 0 0,-6 1-1 16,1-1-2-16,1-1-2 0,0 3-1 16,-2-3-3-16,6 2 1 0,-2-4 0 15,1 0 1-15,-1 1-2 0,4-4 1 0,0 2-3 16,4 1 2-16,-1-3 6 0,3 2 2 16,-2-2 5-16,2-2 4 0,0 2 6 15,3-2 0-15,-3 1-1 0,4-3 0 0,-4 2 0 16,7 0-1-16,-3-3 2 0,0-1 0 15,7 2-1-15,-3-1-1 0,-1-1-1 16,3 0 0-16,5 0-3 0,0 1-1 16,-3-3-2-16,3-1 1 0,2 0-4 0,-1 0-4 15,-1 0 0-15,6-2 0 0,-4-2-1 16,4 1 0-16,-5-5 2 0,5 3 11 16,0-2-6-16,0-1-5 0,0 0-1 15,0-1-2-15,0 2-4 0,-1-3-10 0,1 1 2 16,0-1 2-16,2 2-1 0,-2 0 2 15,4-3 2-15,-6 2 4 0,2 0 2 16,4-2 2-16,-2 2 3 0,-3 0 1 0,5 1 1 16,-2-1 2-16,2 1-2 0,-2 2 3 15,4-1 1-15,-2 0 0 0,3 1 2 16,-1-1-2-16,4 2 1 0,-4-1-2 0,0 0-4 16,0-1-2-16,0 1 2 0,-2 2-2 15,2-4-2-15,-2 3 0 0,-2-2 0 16,4 2-4-16,-2-3 0 0,-2 1-2 15,4-1 4-15,0-3 2 0,5 1 6 0,-5-2 3 16,4 0 3-16,0-2 3 0,0 2 0 16,2-5-3-16,1 4-3 0,-3 0-1 15,6-3 0-15,-3 3-2 0,3-2-4 0,0 0 2 16,1-1-3-16,-1 0-2 0,5-3-1 16,-3 1 0-16,7-3-5 0,-7 1-2 15,9-4 3-15,-4 1 6 0,4-1 3 16,-1-2 1-16,-1 0 7 0,2-2 6 0,4 2-3 15,-3-2-5-15,5 1-2 0,0-4-6 16,0 1 0-16,0 1-6 0,0-2-3 16,0 2-5-16,0-6 5 0,8 0 6 15,-6 1 2-15,4-2 4 0,-1 0 7 0,5-1 2 16,-4 0-5-16,0-2-3 0,4 1-5 16,-1-1-4-16,-1-2-8 0,-4-1 0 15,6-2 1-15,-4-1 4 0,0-5 5 0,-1 0 5 16,-1-4 9-16,-2-3 7 0,2-3 0 15,2-2-2-15,-6-6-4 0,4-1-1 16,-4-4-8-16,-4-1-5 0,2-2-5 16,-5-3-3-16,-1 1-8 0,0-1-2 0,-7 0 0 15,3-1 2-15,-5 4 6 0,-8-1 5 16,2 3 9-16,-4 1 4 0,-6 3 6 16,-4 4 0-16,-6-2-1 0,1 6-2 15,-10 2-6-15,-3 1-1 0,-1 0-2 16,-8 3-2-16,-3-2-3 0,-3 3-3 0,-4 1 1 15,-5-1 2-15,-2 2-2 0,-1-1 2 16,-5 1 4-16,0 0 0 0,0 2 0 16,-2-4 2-16,-4 5-2 0,2-1 1 15,-2 1 2-15,-4 3 4 0,-1-1 2 16,3 0 0-16,-2 3 2 0,-2-2-2 16,-2 1 0-16,3 0-5 0,3-3-1 15,-2 0-3-15,0 1 1 0,4-5-1 16,-5 0-6-16,5-2 3 0,0-1 1 15,0-3 0-15,0 1 2 0,-4 2 3 0,4-2 1 16,-4 3 5-16,2 4-2 0,-3 2 2 16,-3 1 2-16,2 4 1 0,-5 4-2 15,1 2 2-15,-3 2-4 0,-1 2-1 16,-1 2-7-16,7 3-4 0,-7-2-1 16,5 2-2-16,0-2-6 0,-1 2 3 15,7-6-3-15,-2 4 1 0,2-3 1 0,3-1-1 16,1 0 7-16,2-3 0 0,2 2 1 15,3-2 2-15,-1 0 1 0,0 1 1 16,4 0-3-16,7-2 3 0,-5 2 2 16,4 0-1-16,1 2-1 0,3-2 0 15,3-2-1-15,0 3-4 0,4-2-1 0,-1 0-3 16,3-1-5-16,0 3 0 0,4-2-2 16,0-1-2-16,0 2 0 0,4 1 2 15,0-2 3-15,-2 1 3 0,5-2 2 16,-3 5 3-16,2-4 2 0,4 1-2 15,-4 1-1-15,1 1-2 0,3-2 0 16,-2 3 2-16,-2-4-3 0,5 3 1 16,-3-1-2-16,0-1-1 0,-1 1-3 0,-1-3-4 15,0 3 2-15,2-3 1 0,-6 1 3 16,4 1 2-16,-6-1 6 0,5 0 0 16,-5 0 1-16,0-1 0 0,0-2 1 15,0 5-1-15,0-3 0 0,0 1-2 16,0-1 1-16,0 0 2 0,-5 3-6 15,3-2 0-15,-4 3-4 0,-2 2-1 16,-2 0-2-16,-3 2-4 0,3 4-5 0,-7-3-10 16,1 3-24-16,-1 2-56 15,1 0-99-15,-5 0-109 0,-2-1-134 0,1 2-172 16,-5-1-72-16,-4 0 8 0,-2-2 74 16,0-2 98-16</inkml:trace>
  <inkml:trace contextRef="#ctx0" brushRef="#br3" timeOffset="-212586.93">28320 14904 45 0,'-9'4'208'0,"-3"0"9"0,-9 8-47 15,-2 8-61-15,-3 7-43 0,-1 9-39 16,-6 6-15-16,-5 4-1 0,3 6-4 16,-2 0 2-16,0 5 4 0,0 1 9 15,8-4-2-15,-2-1-4 0,8-6 1 16,6-9 4-16,11-6 5 0,2-12 2 0,14-9 6 16,7-11-2-16,6-10 2 0,8-11-5 15,6-10-4-15,8-8-8 0,5-8-4 16,4-6 2-16,6-6-3 0,4-2-3 15,0 0 1-15,-2 1-1 0,4 1 2 16,-6 2-3-16,4 4-3 0,-4 3 0 16,-2 5 0-16,-8 7-1 0,-5 7 2 15,-4 7-1-15,-6 9 4 0,-8 8 0 0,-10 13 2 16,-3 4-4-16,-12 14 1 0,-8 9-3 16,-4 7-6-16,-13 10-2 0,-4 7 4 15,-6 6 6-15,-4 4 5 0,-2 5 6 16,-1 2 7-16,-3 1 5 0,2 1 0 15,1-3-8-15,1-1 0 0,4-5-5 0,6-4-4 16,6-9-1-16,3-2-3 0,9-9 0 16,9-5 0-16,4-10 0 0,9-8 2 15,9-13 1-15,7-8-4 0,8-10 1 16,9-12-5-16,9-9 3 0,3-10-2 16,6-5-2-16,-2-8-2 0,6-4 0 15,1-1 1-15,-1 0-4 0,-6 1-2 16,0 5 1-16,-9 10 1 0,-5 7-4 0,-13 10 4 15,-2 11 3-15,-15 12 2 0,-9 15 1 16,-12 12 1-16,-7 13 1 0,-15 16-2 16,-6 11-3-16,-10 13-5 0,-7 12 1 15,-8 12 10-15,-10 13 8 0,-6 8 8 16,-3 8 9-16,-4 0 10 0,5 1 2 0,4-8 0 16,3-3-3-16,7-10-6 0,5-5-4 15,11-10-6-15,5-10-5 0,8-10-7 16,10-13-2-16,2-10-4 0,15-11 1 15,4-12 0-15,8-13 0 0,7-10-4 0,9-13 1 16,5-14-1-16,8-10-4 0,5-9-5 16,5-10 3-16,3-10 3 0,5-4-2 15,1-4-1-15,-2-1 2 0,-1 1 2 16,-1 1-4-16,-4 10 1 0,-5 5 0 16,-6 11-1-16,-8 9 0 0,-2 11 1 0,-13 14 1 15,-6 10 1-15,-12 14 0 0,-4 11-1 16,-13 11 0-16,-8 11-1 0,-2 8 6 15,-13 7 1-15,-3 11 1 0,-9 2 5 0,-2 10 1 16,-4 4 5-16,-4 4-5 0,0-1-1 16,-1 0 3-16,1-3-1 0,8-5 2 15,6-8-1-15,5-7 0 0,5-11 1 16,9-8 1-16,4-10 3 0,8-9 2 0,3-10-3 16,3-8-2-16,7-10-6 0,4-8-8 15,6-14-12-15,0-8 1 0,6-8 3 16,4-9 3-16,1-5 4 0,1 1 7 15,-2-2 4-15,1-1-4 0,1 4-3 0,-4 4-2 16,-1 7-4-16,-5 5 2 0,-2 6-1 16,0 8 2-16,-7 9-3 0,-3 6 0 15,-6 9 2-15,-3 8 0 0,-6 7-1 0,-4 9-1 16,-8 8 0-16,0 4 3 0,-2 9 1 16,-9 5-1-16,2 2 4 0,-1 4 0 15,-3 0 3-15,5-2-2 0,1-1-3 0,3-9 0 16,6-4-1-16,0-7 2 0,8-11-1 15,2-4 3-15,4-7-1 0,1-7 0 16,3-4-2-16,1-6-2 0,5-6-1 16,-5-6-3-16,6-2-1 0,-3-5-2 0,3 0-2 15,-3-1 0-15,-1 3 2 0,2-1-3 16,-3 5 2-16,-1 6 3 0,-1 2 2 16,-4 5 1-16,3 8 2 0,-5 6 3 0,-2 3 0 15,2 6-2-15,1 2 0 0,-3 5 0 16,-2 0-3-16,2 6-2 0,-2-3-3 15,0 4-2-15,1-1 0 0,-1 1 2 16,0-2 3-16,-6 0 5 0,6 1 3 0,-2-3 4 16,-2-1 2-16,2-4-4 0,-2-5 1 15,4-3 0-15,4-6 1 0,1-5-1 16,1-9-1-16,0-5-3 0,1-8-6 16,3-7-6-16,5-8-2 0,-1-4 0 0,-5-5 2 15,5 0 5-15,-3-4 2 0,-1 0 4 16,-3 3-2-16,1 4-3 0,-6 3 0 15,2 2 0-15,-3 6 3 0,-1 8-1 0,-2 1 3 16,-2 10 1-16,2 4-2 0,-6 6-4 16,2 5 0-16,-1 7-3 0,-1 8-4 15,-2 2 4-15,0 6 3 0,4 3 5 0,-4 4 3 16,4-1 3-16,-1 0 6 0,3 0-6 16,-2-1-1-16,7-2-3 0,-3-3-4 15,2-6 8-15,6-6 7 0,-2-5 7 16,3-11 2-16,3-4-1 0,1-10 2 0,-1-7-12 15,0-11-14-15,1-5-9 0,4-7-7 16,-5-7 0-16,-2-5 0 0,3-1 4 0,-7-4 6 16,2 0 11-16,-1 1 5 0,-5-1 1 15,4 3 1-15,-4 2-3 0,0 2-2 16,0 6-1-16,1 7-1 0,-1 4-1 16,-2 8-3-16,2 7 1 0,-2 6-1 0,-2 10-2 15,0 6-1-15,-2 8-1 0,0 9-6 16,-6 11-4-16,-1 4-3 0,-1 7 2 15,4-1 9-15,-3 2 15 0,3-2 16 16,4-4 10-16,-4-5 8 0,8 0-2 0,-2-7-3 16,-2-2-11-16,0-5-7 0,4-2 8 15,-2-3 10-15,-2-8 9 0,4-2 2 0,-2-8 2 16,2-4-2-16,2-6-12 0,-4-2-13 16,2-6-13-16,-2-3-10 0,-2-2-6 15,-4-4 0-15,4-3 2 0,-4-6 2 16,1 1 3-16,-1-6 2 0,-2 2 0 0,-2-2-7 15,3 2-6-15,-5 1-7 0,2 1 2 16,-3 1-2-16,3 0 7 0,-3 0 4 16,7 1 2-16,-2 3 6 0,6 1 4 0,-4 7 1 15,2 3 0-15,-3 7-2 0,-3 9 2 16,2 5-4-16,-5 9-2 0,-1 5-3 16,-3 0-4-16,5 7-1 0,-5-1-2 0,5 7-3 15,-3-2-4-15,3 4-3 0,-4 1 1 16,1 4 1-16,-1-2 3 0,-3 0 3 15,2-2 7-15,-1 0 12 0,5-5 17 16,-1-3 10-16,4-6 11 0,1-5 9 0,3-5 2 16,-2-6-5-16,6-3-11 0,0-8-11 15,0-2-11-15,-3-8-7 0,7-10-2 16,-2-4-4-16,7-7-2 0,-1-11-5 0,2-3-3 16,7-7-7-16,-5-5-9 0,8 1-9 15,-1-4-1-15,2-1 4 0,-3 5 1 16,7 4 6-16,-7 4 9 0,5 8 8 15,0 7-1-15,-3 6 1 0,3 7-2 0,0 7-2 16,-1 5 5-16,-1 9-6 0,2 6-3 16,-1 6-5-16,-1 8-2 0,2 8-3 15,-3 4-11-15,-1 7 7 0,3 2 11 0,-1 3 5 16,-3-1 6-16,3 0 5 0,2-4 6 16,3-1 3-16,-3-7 11 0,4-5 10 15,2-6 5-15,-2-5 2 0,1-8-4 0,3-6-5 16,-2-12-20-16,4-9-8 0,4-11-4 15,-2-11-1-15,3-9 4 0,1-8-2 0,-2-7 5 16,2-9-6-16,0-4-16 0,3-4 3 16,-1-9 2-16,2-7 2 0,5-6 2 15,1-6-3-15,1-5 6 0,1-2 1 16,7 2 1-16,-2 2-1 0,4 5 0 0,2 6 3 16,2 5 5-16,-2 13-4 0,2 5-5 15,2 14-2-15,-6 12 2 0,4 11-2 16,-9 12 2-16,1 10-1 0,-6 10 1 15,-1 13 1-15,-1 8 4 0,-5 9 0 16,-2 6-1-16,1 6 2 0,-3 1-2 16,0-1 1-16,0-2-5 0,4-5 1 15,1-6-1-15,1-4-1 0,5-11 0 16,3-8-3-16,3-17-6 0,12-12-7 16,0-14-18-16,13-13-8 0,-3-11-10 0,9-10-19 15,6-10-13-15,-2-5-9 0,2-7 5 16,0 2-2-16,-4 0 11 0,-3 3 22 15,-7 11 19-15,-3 4 14 0,-7 13 15 16,-8 12 11-16,-5 11-1 0,-2 12-1 16,-5 9 1-16,1 9-1 0,-7 8 2 15,3 10-1-15,-3 3 0 0,0 7-1 0,1 4 0 16,-1 4-1-16,2 3-2 0,-1 1 2 16,5-4-1-16,7-1 0 0,-2 0 1 15,10-6 3-15,-2-3 2 0,12-6 8 16,-2-5 6-16,7-4 2 0,7-8 5 15,7-3 0-15,9-11-1 0,-1-4-6 0,8-9-11 16,9-2-14-16,-2-5-3 0,8-1-2 16,-2-3-3-16,2 4 7 0,-3 2 7 15,3 1 8-15,-2 7 3 0,-8 6-1 16,0 6-2-16,-9 10-6 0,-2 7-8 16,-10 12-6-16,-2 10-7 0,-13 8 4 0,-1 9 5 15,-5 11 6-15,-4 5 7 0,-10 7 7 16,2 6 7-16,-2 2 0 0,2 3 1 15,-5-5-2-15,5 1-1 0,2-6-3 16,2-7-1-16,4-4 0 0,3-9 0 16,5-2-3-16,0-7 2 0,7-4-5 15,2-5-2-15,-1-5-4 0,7-4-4 0,-2-7-4 16,4-4 2-16,6-8 2 0,-2-5 7 16,11-7 2-16,-3-9 3 0,9-8-1 15,1-8-2-15,5-4-1 0,89-71-8 16,-96 67 5-16,-3 4 3 15,-3 6 3-15,-12 6 2 0,-4 11 2 0,-12 7 5 16,-3 10 0-16,-10 8-1 0,-2 10-1 16,-8 8-7-16,-2 7-16 0,-5 8-51 15,-6 4-73-15,1 1-86 0,-5 5-148 16,0-6-108-16,0 0-42 0,-6-6 15 16,0-8 58-16,-10-7 73 0</inkml:trace>
  <inkml:trace contextRef="#ctx0" brushRef="#br3" timeOffset="-211585.13">22015 16699 73 0,'0'-1'178'0,"4"-1"-8"0,2 0-28 0,5 1-28 16,3 1-11-16,5-2-8 0,3 1-11 15,9-1-14-15,9 2-16 0,3 0-12 16,5 0-9-16,5 2-6 0,7 1 1 16,2 0-2-16,6-1-4 0,1 1 7 15,5 0 5-15,3 0 3 0,-1 1-6 16,1 1 1-16,-1-2-2 0,1 2-10 0,-1-1-9 16,-6 1-3-16,1-2-3 0,-5-1 7 15,-2-2 8-15,0 0 14 0,-4-4 13 16,-4-2 10-16,-3-4 7 0,1 0-7 15,-4-2-1-15,-7 1-13 0,-4-3-10 16,-1 2-8-16,-5 1-7 0,-6 1-7 16,-7 3-2-16,-3 0-2 0,-7 2-3 15,-2 2-10-15,-8 2-13 0,0-1-34 0,-6 2-71 16,-4 2-133-16,-7 1-71 16,-1 0-33-16,-7 1-7 0,-8-1 24 15</inkml:trace>
  <inkml:trace contextRef="#ctx0" brushRef="#br3" timeOffset="-211186.94">23536 16534 97 0,'-14'2'366'0,"3"-2"43"15,-1 0 24-15,2 2-52 0,3 0-137 16,7 3-84-16,0 1-72 0,11 1-43 16,1 2-23-16,5 0-17 0,8 2-5 0,-1-2 0 15,7 2 0-15,2-3 0 0,5 1 4 16,-1 0 5-16,-2-3 0 0,2 2 2 15,0 0-1-15,-8-1-2 0,-2 4 2 16,-4 1 3-16,-4 1 11 0,-11 2 9 16,-8 5 17-16,-2 3 16 0,-9 2 11 15,-9 4 8-15,-3 2 0 0,-4-1-10 0,-6 4-11 16,2-4-14-16,-4-1-14 0,-2-2-40 16,6-4-100-16,-2-6-161 0,6-8-145 15,2-11-83-15,-2-13-42 0,0-12 4 0,-4-15 79 16</inkml:trace>
  <inkml:trace contextRef="#ctx0" brushRef="#br4" timeOffset="-184976.08">11783 12904 82 0,'0'0'144'0,"0"0"13"16,-5-1 10-16,5 0 11 0,-2-5 11 15,-2 2-1-15,4 1-6 0,-4 0-7 0,-2-2-8 16,0 2-11-16,2-3-16 0,-3 5-7 16,-3-2-3-16,4-1-9 0,-4 1-7 15,3 2-7-15,-3-2-9 0,0 0-4 16,-1 1-6-16,-1 1-7 0,2-1-8 16,-1 1-4-16,-1-2 1 0,-3 1-3 15,3 0 2-15,-5 1-3 0,1-4 3 0,-1 1-5 16,1 1-5-16,-5-2-10 0,5 0-7 15,-5-2-4-15,-2 1-4 0,3-1 1 16,-3 0 2-16,0 1 10 0,2 0 7 16,-6 1 1-16,1-3 2 0,-3 3-4 15,-2 1-6-15,2-4-13 0,-2 5-13 16,-2-2-4-16,0 1-8 0,4 2-3 0,-2-1-3 16,-2 0-2-16,6 2-1 0,-4-1-1 15,6 2 1-15,0-1-3 0,2 1-1 16,3 0 0-16,1 0-1 0,3-2 1 15,-1 2-1-15,3-2 0 0,1 0 0 16,-1 2 2-16,3-2 0 0,-1 2 1 16,2 0 0-16,-3 0 2 0,-1 4 2 15,3 0 0-15,-1-1 4 0,-3 6 0 16,3-1 0-16,2 2 1 0,-3 1 2 16,-1 6 3-16,1-1-2 0,-1 2 0 0,2 2 0 15,1 0 0-15,-5-3-2 0,5 3-1 16,1 0-2-16,-2 0-1 0,1 0-1 15,-1 0 0-15,2 1-1 0,-5 0 0 16,5-1-1-16,-3 2-1 0,3-2 1 16,0 1-1-16,-1 2-1 0,3 2 1 15,-2-2-3-15,-5 0-1 0,9 0-1 0,-4 0-1 16,-3 3 1-16,7-2-2 0,-2 2-1 16,0 0-3-16,-1 1 4 0,3 2 2 15,0 2 2-15,2 1 7 0,4 3 3 16,-2 1 4-16,-2 2-1 0,4 1-1 15,4 0-1-15,-2-2-3 0,2 3-1 16,2-1-3-16,0 3 1 0,5-2-4 0,-5 1 0 16,2 1-2-16,-2-3-3 0,5 3-1 15,-5 0-2-15,4-2-2 0,-4-1 0 16,5-5-2-16,-5 0 3 0,4-2 5 16,3-5 1-16,-3 2 5 0,5-1 0 15,-3-2 4-15,4-1-3 0,1-2-1 16,0 1 2-16,3 2-2 0,-3-1-2 0,5-2 1 15,-1 0-1-15,2 1 2 0,-2-2 2 16,1-1 1-16,1 1 3 0,2-4 2 16,-2 1 2-16,-1-3-1 0,-1-3-1 15,2 1 2-15,-3-1-1 0,3-3-1 16,-2 1 0-16,2-4 0 0,3 0 2 16,-3 2 3-16,2-3 1 0,2 1 1 15,-2-1 1-15,1-3 1 0,6 3 0 0,-6-1-3 16,3-3-1-16,-2 2-4 0,4-1-2 15,-2-3 0-15,2 2-5 0,-2 0-1 16,-2 0-1-16,4 0 0 0,-2-2-2 16,-2 1-5-16,4 1-1 0,-4-2 0 0,2-2 2 15,-3 2 3-15,1-1 5 0,0-3 5 16,-4 0 5-16,4 2 4 0,0-3 1 16,0-1-1-16,-1-1-1 0,1 2-2 15,-2-3-3-15,2 0 1 0,0 2-3 16,0-3 0-16,0 1-2 0,-1-1-1 15,1 3-1-15,2-4-2 0,-2 1-3 16,0 1 1-16,0-2-1 0,0 2-2 16,0-3-1-16,0 2-1 0,1-3-1 15,-1 1-1-15,0-3-2 0,0 3 0 0,0-1-2 16,0 3 2-16,0 0 0 0,-5 1-1 16,5-1 5-16,-4 2 1 0,4 3 4 15,-4 1 0-15,-3-2 4 0,1 2 2 16,-2 2 0-16,1-1-2 0,-3 0-1 15,-1-2 3-15,5 3-3 0,-4-1 1 16,-5-2 1-16,5 0-3 0,-1 1 4 0,-1-3-4 16,1 4 2-16,-4-3-1 15,3 1-3-15,1 1 3 0,-3-1-3 0,1 3 1 16,-1-1 0-16,3 1 0 0,-5-1 1 16,5 2 3-16,-1 2 0 0,-3-1-2 15,-2 2 1-15,7-1-1 0,-7 1 1 16,3 1-2-16,1 1-2 0,-2-2-1 15,-1-2 1-15,-1 3 0 0,1-2-1 0,-1-1 0 16,-2 1 0-16,2-2 0 0,-3 2 1 16,3 0 0-16,-2 0 0 0,1 0-1 15,-1-1 1-15,-2 0-2 0,4 0 0 16,-3 1-1-16,5 2 1 0,-4-2 1 16,0 1-2-16,3-2 2 0,-1 4-3 15,0-4 0-15,3-1 1 0,-3-1-3 16,5-4 3-16,-3 4 0 0,-2-4-2 15,3-1-2-15,-3 3 2 0,0-5 1 0,1 3-4 16,1 0 2-16,-1 2 2 0,-1-2 1 16,0 1 1-16,3 4 1 0,-3-1-1 15,0 2-2-15,7-1 0 0,-7 2 0 16,3-2 3-16,1 4-1 0,-2-4 4 0,3 3-1 16,-3-3 4-16,3 0-1 15,-3 0-1-15,1-1-1 0,1-1-1 0,-2-2-1 16,-1 2 1-16,3-1 2 0,-1 0-2 15,-3 1 0-15,-4-1-1 0,5 0 0 16,-5-1 0-16,4 2 0 0,0 0 0 16,-3 1 0-16,3-2 0 0,-4 1 0 15,5 0 1-15,-5 0 0 0,4-2 2 16,-4 0-1-16,5 1-1 0,-1 0-2 16,-4-1-3-16,4 0 2 0,1-2-5 0,-1 1 6 15,-4 0-1-15,5 1 2 0,-1-4 0 16,-4 4 0-16,5-1-2 0,-5-1 2 15,4 0-2-15,-4 0-2 0,0 1 0 16,5 0 3-16,-5-1-2 0,2 0 2 16,1 0 1-16,-5-2 4 0,6 0 0 15,-4 1 1-15,0-4-1 0,1 2-2 0,3 0-4 16,-6 1 0-16,6-3-4 0,-3 2 2 16,-1 2 3-16,-2 0-1 0,2 0 5 15,0-1-1-15,3 1 1 0,-3 2 0 16,0-3-2-16,0 1 0 0,0 0-1 15,-1-1 2-15,5 1-2 0,-4-1 0 16,0-1 0-16,3 1-2 0,-1-2 2 0,0 4-2 16,-2-2 1-16,1-1 1 15,3 1 0-15,-4 0-2 0,4 1 2 0,-3-1-2 16,-1-1-1-16,2 3 5 0,-2-2-4 16,0-1 2-16,-1 0-3 0,-3-1 3 15,6 2-1-15,-6-1-2 0,4-2 1 16,-6 0 4-16,4-2 0 0,0 0-2 15,-1 1 0-15,3-4 0 0,-2-1 0 16,-4 0-2-16,6 2-1 0,-2-2 1 0,-2-2-1 16,2 1 2-16,1 0-1 0,-3-2-3 15,-2 1 2-15,4 1-3 0,-4-4 1 16,4 2-1-16,-4-2 1 0,2-1-5 16,-2 0-2-16,0-4 0 0,0-2-6 15,0 2 6-15,4-3 3 0,-2 0 4 16,-2 0 5-16,0-1 2 0,0 3 6 15,0 2-1-15,0-2-3 0,0 5-1 0,0 0-1 16,0 0 3-16,0 1-2 0,0-2 2 16,-6 4-2-16,0-1 2 0,2 0-3 15,-3-1-2-15,1 0 0 0,2-2-2 16,-6-1 1-16,4 1 1 0,-5-3 0 16,3-2 1-16,-2 0-1 0,-1 0 3 15,-3-2-3-15,6 2-1 0,-7 2 0 16,5-1-3-16,-7 2 1 0,7 1-1 15,-7 1 1-15,1-1 1 0,3 5-2 16,-3 1 1-16,-1 1 1 0,1 2 0 0,-1 1 2 16,-1 2 0-16,1 1 2 0,1 0 3 15,-1 2 0-15,0 3 2 0,-1-2 1 16,-3 2-1-16,5 3-1 0,-5-2-2 16,4 3 1-16,-3 1-2 0,1-1 1 15,-1 1-1-15,-1 1-2 0,4 1 0 16,-1-3 0-16,-3 3-1 0,0-2-2 0,5-1-1 15,-7 2-1-15,7 1 4 0,-5 0 2 16,4 0 3-16,1 0 2 0,-1 1 1 16,-3 2 3-16,3-1-1 0,1 1 3 15,-1 0-2-15,0 0 0 0,1 0 2 16,-1 3-1-16,1-1-4 0,-1 0 1 16,1-1-1-16,-1 1-2 0,1 2 1 15,-1 0 0-15,1-1 1 0,1 1-3 0,-1 0 1 16,3-3 0-16,-1 4 0 15,1-4-2-15,3 3-2 0,-4-4-4 0,1 3 2 16,3-1 0-16,-1-2 3 0,1 0 0 16,-2 0-2-16,1 1 6 0,1 0-5 15,-2-1 0-15,-3-1-2 0,7 2 0 16,-7-1 0-16,5 3 2 0,-2-2 1 16,-3-1-1-16,3 1 0 0,-5 0-1 15,7 0 0-15,-7 2 1 0,7-4-1 0,-2 4 1 16,-3-3-2-16,5 0 0 0,-7 2 1 15,5-2-1-15,-3-1-1 0,3 2 1 16,2-1 0-16,-3 2 0 0,3-1 0 16,-4 0 0-16,5 2 0 0,-1 0-2 15,-5 1 0-15,5 0 2 0,-2-1 0 16,1 0 0-16,1 0 2 0,0 0 3 16,-3 0 0-16,3 0-1 0,0-1 3 0,-1-2 3 15,-1 2 2-15,2-1-3 16,-1-1 5-16,-1 0-1 0,-3 1-2 0,3-1 0 15,0-2-3-15,-3 4 2 0,-1-4-2 16,3 2 1-16,-1 0-1 0,-3 1-2 16,1-1-1-16,3 0 0 0,-1-1-2 15,-3 2 0-15,5-1-1 0,-3-2 3 0,3 1-1 16,-3 0-1-16,3-2-1 16,-2 1 0-16,1-1-1 0,-1 0 0 0,1 0 1 15,3-1-2-15,0 1 3 0,-3 0 0 16,3-2-1-16,0 0 1 0,-1 1-2 15,5 1 0-15,-4-3-1 0,-1 1 0 16,3-2 0-16,-2 1 0 0,-1 0 0 16,1-1 0-16,0 0 0 0,-1-4-1 15,3 4 0-15,-6-3 0 0,3 0-1 16,-1 2 0-16,2 1 0 0,-3-1 2 0,-1 0 0 16,1 1 0-16,-1 2-1 0,1 1-2 15,-1 1 2-15,2 0-4 0,-3 1 3 16,3 1-1-16,1 2 4 0,-1-1-1 15,-3 0 0-15,5 2-1 0,-6 0-5 16,7 1-5-16,-5-2-8 0,4 3-30 16,-1-3-78-16,-1 4-121 0,1-4-154 0,5 0-209 15,-4-4-107-15,-3-5-29 0,-3-7 45 16,-9-10 106-16,-14-10 150 0</inkml:trace>
  <inkml:trace contextRef="#ctx0" brushRef="#br4" timeOffset="-183094.03">11142 15238 150 0,'-11'-2'237'0,"5"1"9"0,-4-1-6 0,4 2-15 16,0-1-10-16,1 1-14 0,5-2-12 15,-2 0-15-15,-2 0-13 0,4 0-13 16,-4 2-14-16,4-2-15 0,0 1-17 16,4 1-15-16,-4-3-3 0,6-1 4 15,5-2 9-15,3-1 11 0,3-1 15 16,1-1 10-16,9-1-6 0,0 0-13 0,0 2-19 16,6-1-20-16,0 0-23 0,0 1-15 15,2 0-16-15,0 2-8 0,-1 1-9 16,-3 1-3-16,-3 1-2 0,3 0 1 15,-8 3 2-15,0-2 3 0,-2 4-2 16,-5-2 2-16,1 0 2 0,-7 3-3 16,0-3 4-16,-3 0 13 0,-1 1 20 0,-2-1 23 15,0 0 19-15,-2 2 15 16,-2-2 3-16,0 1-9 0,0 1-19 0,0 1-23 16,0 2-18-16,0 2-16 0,0 4-8 15,0 4-6-15,4 5 4 0,2 5 3 16,1 3 3-16,3 5 3 0,0 7 3 15,1-2 3-15,1 4-3 0,-2 1-4 0,7-1-1 16,-3-1-2-16,-1 1-1 16,3-3-4-16,1-2 1 0,-3-2-3 0,3-1-3 15,-5-3-2-15,3 1-1 0,-3-6-1 16,-2 1-3-16,1-4 4 0,-5-1-3 16,4-2 3-16,-3-2 4 0,-1-1 3 15,-2-2 4-15,-2-2 6 0,2-1 7 16,-4-1 6-16,0-2 3 0,0-1 3 15,0 1 5-15,-4-3-3 0,2 1-2 0,-2 0-2 16,-2-1-5-16,-5 1-5 0,5 0-5 16,-4-3-2-16,-1 2-3 0,-1-1-7 15,-3 2-1-15,-1-3 0 0,-1 2 0 16,1-2-4-16,-3 4 0 0,-1-4 0 0,-3 3-1 16,-2 0-4-16,-2-1 1 0,0-1-4 15,-2 3 7-15,2-4 1 0,1 1 9 16,-3-2 1-16,2 0-1 0,0 2 3 15,0-4-3-15,6 1-3 0,-1-2-10 16,5 1-14-16,1-1-23 0,-1 0-37 16,3 0-72-16,1 0-109 0,7 0-120 15,-4 0-117-15,-1 0-140 0,7-1-78 16,-2-5 8-16,4 1 75 0,-2-2 107 0,0-3 123 16</inkml:trace>
  <inkml:trace contextRef="#ctx0" brushRef="#br4" timeOffset="-182599.37">11789 15493 270 0,'4'1'316'0,"-2"1"36"15,-2 0-31-15,4-2-17 0,-4 2-6 0,0-2 6 16,-4 0 4-16,4 0 0 16,-6 0-4-16,0 2-14 0,1-1-31 0,-5 1-37 15,-2-1-39-15,1 2-39 0,-5 2-44 16,-1 1-35-16,1 3-29 0,-5 0-17 15,2 2-12-15,-1 2-4 0,-1 1-24 16,-2 3-34-16,3-1-56 0,1 5-80 16,3-3-86-16,1-1-93 0,3-3-80 15,3-2-67-15,1-5-56 0,4-3 18 0,0-4 55 16,4-3 77-16,-2-5 90 0</inkml:trace>
  <inkml:trace contextRef="#ctx0" brushRef="#br4" timeOffset="-178578.61">9955 8058 100 0,'-2'1'172'16,"2"-1"7"-16,0 2-9 0,-4-2-25 15,4 2-28-15,0-2-33 0,0 0-26 0,0 0-16 16,0 0 0-16,4 0 5 0,-2 0 14 15,-2 0 12-15,4 0 11 0,3 0 5 16,-1 0 0-16,-2-2-1 0,2-1-7 16,0-1-3-16,5 0-3 0,-1-4-2 15,-4 0-9-15,5-2-6 0,1-1-3 16,-2-4-4-16,5-2-6 0,-3-3-2 0,5-2-3 16,-1-2-1-16,-1-2-2 0,1-1-5 15,1-1-4-15,-1 3-4 0,5 2-4 16,-2 1-6-16,-3 4-4 0,1 1 0 15,3 6-3-15,-3 1 3 0,4 3 1 16,-1 4 2-16,-1 3 3 0,1 5 3 16,1 3-1-16,-2 4 2 0,1 2 3 15,3 3-2-15,-2 3 1 0,0 0-3 0,-3 4 0 16,3 0-3-16,2-1 0 16,-3 0 5-16,3-3 6 0,0-1 9 0,4-2 16 15,-7-5 15-15,7-1 21 0,-4-5 13 16,2-3 13-16,-1-4 12 0,3-6 3 15,-2-5 2-15,2-5-8 0,2-4-5 16,-2-8-14-16,0-2-15 0,2-2-18 16,-3-6-15-16,1 1-16 0,0-1-10 15,-4 4-10-15,-2 0-48 0,-9 8-119 0,-4 1-169 16,-6 4-226-16,-12 6-123 0,-2 6-65 16,-15 2 6-16,-6 0 97 0,-11 2 159 15</inkml:trace>
  <inkml:trace contextRef="#ctx0" brushRef="#br4" timeOffset="-176147.44">8982 12539 119 0,'4'-12'129'0,"0"3"-7"0,-2 9-10 15,2 10-4-15,-2 7-8 0,-2 9-19 16,-2 10-11-16,-2 7-10 0,4 8-1 16,-6 6 2-16,2 5 1 0,2 1 0 15,-7 1-1-15,7 0-4 0,-4-4-8 16,2-3-6-16,-2-4-13 0,2-6-4 15,1-1-6-15,-1-9-4 0,0-2-4 0,4-7-1 16,-2-2 8-16,-2-4-3 0,4-8 7 16,0-1 3-16,0-4 10 0,0-3 1 15,0-6 2-15,0-10 3 0,0-8 1 16,0-12-5-16,0-11-4 0,0-16-9 16,0-14-7-16,4-12-11 0,-4-12-15 15,2-8 6-15,2-8-1 0,-4-8-7 0,7-5-17 16,-3 0-24-16,2-5-38 0,0 6-69 15,-2 4-112-15,-2 7-49 0,-8 8-13 16,-6 11 13-16,-19 12 41 0</inkml:trace>
  <inkml:trace contextRef="#ctx0" brushRef="#br4" timeOffset="-174754.52">10185 7358 21 0,'10'15'81'0,"0"8"25"16,1 14 16-16,-1 12 12 0,-4 15 4 16,-2 13 1-16,-2 11-8 0,-2 10-17 15,-2 6-2-15,-2 4-7 0,0 3-3 0,2-3-7 16,2-4-10-16,0-10-10 0,2-13-19 16,2-12-11-16,7-18-10 0,1-16-4 15,5-18-1-15,3-17-5 0,7-17-5 16,0-18-9-16,2-14-14 0,2-13-1 15,2-13-2-15,4-9 2 0,-4-5 0 16,4-5 1-16,-1-4 3 0,-5 1-5 16,2 4-5-16,-4 6-2 0,-3 7 1 0,-1 10 6 15,-6 10 1-15,2 12 4 0,-9 9 2 16,2 12 7-16,-7 10-2 0,-1 9 2 16,-2 16 7-16,-4 13 5 0,-6 12-1 15,-5 18-1-15,1 11 0 0,-6 10-5 16,-5 11-10-16,4 4 5 0,1 2 13 15,-1-3 14-15,5-8 6 0,-3-9 5 0,9-16 9 16,2-15-9-16,8-16-17 0,2-20-13 16,11-20-1-16,4-19 4 0,1-18 2 15,5-16-1-15,0-10 7 0,0-8-6 16,0-1-10-16,0 1-4 0,-5 6-5 16,-5 8 0-16,0 13 8 0,-7 10 4 15,0 11 6-15,-8 15-5 0,-2 10-4 16,-2 16-1-16,-8 14-4 0,0 16-5 15,-7 14 3-15,0 16-3 0,-5 16-1 0,-1 10-8 16,-2 6-4-16,2 2 3 0,3-7 2 16,3-5 3-16,7-15 8 0,4-19 6 15,10-18 3-15,6-23 4 0,7-26 7 16,5-21 3-16,7-23-1 0,9-17 0 16,-1-13-4-16,2-11-5 0,2 1-10 0,-1 0-4 15,-3 6-2-15,-8 12-1 16,-2 15 2-16,-7 15-7 0,-3 17-1 0,-11 16-3 15,-6 18-4-15,-6 20-3 0,-4 16 8 16,-7 15 2-16,-4 17 4 0,-6 13 7 16,1 12 7-16,-3 11 13 0,2-3-3 15,6-2 4-15,3-13 1 0,3-19-4 0,13-21 3 16,4-21 2-16,15-21 3 0,3-18-1 16,7-20-4-16,2-12-2 0,6-10-11 15,-2-4-12-15,-4-1-11 0,2 1-6 16,-8 9-4-16,-2 7-1 0,-9 10 4 15,-8 11 6-15,-8 13 5 0,-6 16 7 16,-9 16-1-16,-12 15 1 0,-2 17-2 16,-10 12-6-16,-1 8-6 0,1 3-3 0,-1-6 1 15,1-10 3-15,10-12 4 0,4-17 8 16,4-17 1-16,13-19 2 0,1-17-8 16,7-15-16-16,4-9-21 0,4-10-20 15,3-5-10-15,-1 3-7 0,-6 3 3 0,4 5 5 16,-8 12 15-16,-4 10 10 15,-7 14 19-15,-12 15 15 0,-2 17 6 0,-8 15 11 16,-6 16 7-16,-5 10 9 0,3 5 3 16,1 1-1-16,5-8 2 0,8-14 0 15,8-17 0-15,9-21-6 0,12-17-8 16,4-16-7-16,8-14-10 0,7-8-7 0,-1-4-10 16,1 0-3-16,-3 1 0 0,-1 9 2 15,-3 5 4-15,0 10 7 0,-8 10 3 16,-2 10 9-16,-2 12 4 0,-8 12 1 15,0 11 3-15,-1 11-18 0,-5 7-68 16,3 0-140-16,3-1-115 0,0-9-60 16,-3-11-31-16,-7-15 0 0,-1-15 61 0</inkml:trace>
  <inkml:trace contextRef="#ctx0" brushRef="#br4" timeOffset="-167918.62">11462 15514 12 0,'-16'-29'48'0,"3"-2"-8"16,-1 6-5-16,1 2 1 0,-1 5 7 15,4 1 3-15,1 3 10 0,-1 2 7 16,0 4 3-16,3 0 3 0,3 4-3 0,-2-2-10 16,2 4-15-16,2 0-8 0,-2 1-10 15,4-1-7-15,4 4 1 0,-2 1 8 16,4 3 5-16,-2 5 6 0,7 0 8 15,-1 3 3-15,-4 5 1 0,7 1-4 16,-3 5 2-16,0 0 0 0,1 5-1 16,1 1-3-16,-4 4 1 0,1-3 0 15,-1 3-4-15,-2 1-1 0,-4-4 4 0,2 2-4 16,2-1 1-16,-6-3 1 16,5-1 1-16,-1-2 6 0,-4-8 7 0,2-1 13 15,-2-4 4-15,0-5 7 0,0 2-3 16,-2-6-8-16,-2-4-9 0,-1-2-16 15,-1-4-14-15,0-9-7 0,-4-4-7 16,-1-5-3-16,-1-8-2 0,-3-9-3 0,-1-3-3 16,-1-4-1-16,1-4-4 15,-1 0-4-15,1-3-2 0,-1 3-5 0,3 0 2 16,1 7-3-16,1 2 5 0,2 7 2 16,-1 4 5-16,5 10 6 0,2 3 4 15,0 4 1-15,2 8-2 0,4 6 5 16,2 8 0-16,2 7 2 0,4 10 1 15,7 10 5-15,0 10 2 0,3 9 1 0,3 8-1 16,0 2-5-16,4 6-6 16,-3 1-6-16,3 0-6 0,-4-3-1 0,0-3 2 15,-1-4 0-15,-1-5 8 0,0-6 2 16,-5-6 4-16,1-8 1 0,-5-6-2 16,-1-7 1-16,-1-4-1 0,0-5 0 15,-4-4 8-15,1-3 0 0,-3-7 1 0,-4-3 0 16,-4-8-3-16,2-6-6 0,-7-11-5 15,1-1 1-15,-6-9 10 0,3-4-3 16,-5-5 3-16,-1-5 2 0,1-2-2 16,-5-5-5-16,4-1-12 0,1-2 0 15,-1 1-6-15,1 2 0 0,6 4-2 16,-3 0-2-16,3 7 1 0,-1 5-2 0,5 6 2 16,0 7-1-16,6 7 2 15,0 7 0-15,0 3 3 0,6 10 3 0,0 6 1 16,5 10 6-16,3 9 0 0,-1 7-1 15,7 9 2-15,-1 9-4 0,6 5-2 16,-7 4 0-16,7 3-2 0,-6-3 0 16,1 0 0-16,-3-4-7 0,-1-3 1 0,1-6 1 15,-7-5 1-15,3-4 0 0,-3-8 1 16,0-4 6-16,-3-4-2 0,-3-4 1 16,0-4 3-16,-2-5 4 0,-2-3 5 15,0-8 2-15,-2-5 1 0,-6-9 3 16,1-9-4-16,-5-8-4 0,-2-11-4 0,3-4-4 15,-5-10 0-15,-1-3-5 0,5-4-3 16,-5-1-5-16,3 2 4 0,1 0 0 16,3 2 4-16,0 6 2 0,3 7 4 15,1 8 2-15,2 7-3 0,-2 7-2 16,6 13-4-16,0 5-2 0,2 11-2 16,6 11-5-16,-2 12 5 0,7 15 6 0,-3 10 2 15,7 12 6-15,-1 11 4 16,1 6 5-16,3 4-3 0,-3-2-6 0,4 3-5 15,-5-3-1-15,1-5-1 0,3-6 3 16,-3-5 0-16,-5-10 4 0,5-6 1 16,-7-7 0-16,1-5-1 0,-1-8 1 15,-4-8 2-15,4-3 0 0,-7-7 0 0,1-5-1 16,-4-8-5-16,0-7-2 0,-4-8 1 16,-3-10 0-16,-3-7-1 0,4-8 4 15,-7-5 3-15,-1-7-2 0,2-4-2 16,-3-2-6-16,3 1-4 0,-3 2-6 15,3 1 0-15,1 7 1 0,5 7-2 16,-4 6 3-16,6 11 2 0,2 5 4 16,2 8 2-16,0 9 4 0,2 6 4 0,2 9 5 15,6 7 1-15,-4 8 4 0,5 8 0 16,1 6-1-16,3 5-2 0,1 3-3 16,-3 4-2-16,3-1-4 0,-1-1-6 15,1 1 0-15,-3-4-3 0,1-6-2 16,-2-5-1-16,-1-6 4 0,-5-4 2 15,4-10 0-15,1-4 4 0,-5-9 4 16,-2-9 1-16,2-8 4 0,-2-11-1 0,-2-9 3 16,-2-8-5-16,-2-8-3 0,-2-5-3 15,4-2-8-15,-6-2 1 0,6 3-8 16,-4 7 1-16,2 6-5 0,-2 7-17 16,-1 13-37-16,5 8-49 0,-6 15-53 15,4 12-66-15,-2 12-74 0,0 12-106 16,-2 10-28-16,0 2 16 0,-5 3 34 15,1-13 60-15</inkml:trace>
  <inkml:trace contextRef="#ctx0" brushRef="#br4" timeOffset="-121343.49">11026 7734 71 0,'-4'4'102'16,"-2"-1"-11"-16,2 0-7 0,4 1-8 16,-7-1 9-16,7 0 8 0,-6 1 5 15,6-2 1-15,-4 1 1 0,4 0 3 16,-2-1-10-16,-2 1-10 0,0-2-15 15,2 3-13-15,-3 2-14 0,-1-4-11 0,2 3-6 16,2 0-9-16,-2 3 4 16,-2-4 6-16,2 3 9 0,4-2 7 0,-7 2 7 15,7-3 9-15,-4 1-2 0,2-1-1 16,2 0-5-16,0-1-5 0,0-2-8 16,0 0-6-16,0 1-8 0,0-2-6 15,0 0-4-15,0 0 1 0,2 0 1 16,2-2 7-16,1 1 9 0,-3-3 8 0,6-2 10 15,-2-1 4-15,0-2 2 16,5-2-3-16,1 0-9 0,-2-3-4 0,1 1-7 16,1 0 1-16,3-2 4 0,1 1 8 15,-4 0 13-15,3 0 10 0,2 2 8 16,-1 1 4-16,1-1-1 0,-5 3-1 16,2 0-6-16,3 0-3 0,-5 2-5 15,3 0-2-15,-3-1-4 0,5 5-4 16,-7-3 2-16,5 4 0 0,-3-1 1 0,2 1 0 15,-1 2 1-15,-1 0 1 0,3 2 2 16,-3 0 0-16,3 1-3 0,-3 3 3 16,2-1 4-16,-1 5 7 0,-3 2 9 15,7 2 1-15,-7 0 1 0,3 3-4 16,-3 0-8-16,4 1-14 0,-1-1-15 16,-3 2-14-16,2-2-9 0,-1 0-6 15,-1 0-4-15,0-3-3 0,3 0-1 0,-5-3-2 16,0 0 3-16,3 0-1 0,-1-2 1 15,0 0-8-15,3-3 6 0,-3 0 7 16,5 0 6-16,-3-2 0 0,2 2 2 16,-1-5 12-16,-1 2-5 0,3-3-5 15,-3 0 1-15,3-3 1 0,-3 0 0 16,-2-5 1-16,5-1 1 0,-3 1 1 0,-1-5-2 16,1 0-3-16,-2-2-3 15,1 1-2-15,1-1-2 0,-2-1-4 0,1 0-3 16,-5-1 0-16,4 2-2 0,-4 1-1 15,3-1-1-15,-3 1-2 0,0 1 0 16,-2 0 0-16,2 2-14 0,-1 0-25 16,-3 3-54-16,4 2-79 0,-6 5-113 15,4 2-122-15,0 5-157 0,-2 5-127 16,-2 6-30-16,-2 1 35 0,-6 4 88 16,0 1 114-16</inkml:trace>
  <inkml:trace contextRef="#ctx0" brushRef="#br4" timeOffset="-118478.64">12413 9518 167 0,'0'-11'196'0,"0"-1"24"0,0-1 8 16,-4 0-8-16,4 2-12 0,-4 0-11 16,2 0-8-16,-2 2-10 0,2 1-10 0,-3 2-13 15,5 0-20-15,-4 4-18 0,4-1-30 16,0 0-28-16,4 2-23 0,1 1-9 16,1 0 7-16,0 0 9 0,6-2 19 15,3 2 17-15,1-1 12 0,1-1 7 16,4-4 6-16,-3 3 5 0,9-5-5 0,-2-2 0 15,4-2-4-15,-2 0-4 0,6-4-10 16,-2-2-15-16,2-1-12 0,-4 1-12 16,4-2-14-16,-2 0-6 0,-2 0-8 15,-2 0-5-15,-7 1 0 0,3 2 5 16,-6 1 8-16,-3 3 7 0,-4 2 12 16,-3 0 8-16,3 4 3 0,-4 2-4 15,-2-1-7-15,-2 2-10 0,5 3-11 0,-3 1-13 16,0 1-8-16,2 3-2 0,0 5-3 15,0-1 2-15,-1 6 2 0,5 3 5 16,-4 3 0-16,6 1 4 0,-3 5 1 16,-3-1-1-16,6 4-2 0,-3 0-2 15,-1-1-3-15,0 3-1 0,0-1-1 16,3 1-1-16,-5 0-1 0,4-1 0 0,1 1-1 16,-5 0-1-16,4-4 0 0,-4 1-1 15,5 0-1-15,-7-3-1 0,6-3 0 16,-4 0 1-16,1-2-2 0,-1-2 0 15,-2-4-1-15,0 0 1 0,-2-2 11 16,-2-3 11-16,4-3 15 0,-4 2 10 16,-4-4 9-16,2 1 6 0,-2-2-1 15,-6 2-3-15,-1-2-5 0,3-2-4 16,-7 1-5-16,-1-1-16 0,-5-1 3 16,5-1-6-16,-7 1-5 0,0-2-3 0,-4 2-3 15,-4 0 10-15,5 2-10 0,-3-1-5 16,-2 1 1-16,-3 0-4 0,8 1-7 15,-1 0-8-15,4 1-19 0,0 1-38 16,3 0-68-16,3-2-92 0,1 2-107 16,5-3-108-16,5 2-88 0,2-4-92 15,4-2-43-15,4-2 32 0,0-1 80 16,2-2 99-16,1 0 102 0</inkml:trace>
  <inkml:trace contextRef="#ctx0" brushRef="#br4" timeOffset="-118044.49">13225 9356 111 0,'0'-3'300'16,"0"-1"46"-16,-4 3 20 0,2-2 7 16,2 0-3-16,-4 1-10 0,-2 0-12 15,2 0-15-15,-2-2-28 0,-1 3-23 16,1-1-37-16,-4 1-35 0,-1-1-38 0,-1 0-33 15,-2 1-36-15,-3 1-27 0,-4 0-25 16,3 0-16-16,-7 1-14 0,2 1-6 16,-4 0-2-16,5-1-5 0,1 1-4 15,-2-1-2-15,7 3-2 0,-1-2-2 16,7 0-5-16,-3 0-26 0,5 2-59 16,0 3-82-16,0 0-90 0,6 2-89 15,-3 2-84-15,5-2-89 0,5 1-75 0,1-2 12 16,0 1 53-16,4-1 72 15,1-4 76-15</inkml:trace>
  <inkml:trace contextRef="#ctx0" brushRef="#br4" timeOffset="-117631.86">13378 9281 78 0,'-6'-3'284'16,"2"-3"60"-16,2 3-1 0,-2 2-15 15,4-1-18-15,0 1-17 0,0 1-30 16,0 0-31-16,6 1-24 0,-2 4-20 0,7 1-19 16,-1 3-14-16,0 2-19 0,3 1-9 15,-1 5-15-15,2 0-15 0,3 3-18 16,0 2-17-16,-1 0-13 0,1 2-11 16,-1 0-10-16,1-1-5 0,3 1-3 15,-3 1-6-15,4-2-4 0,-5-2-4 16,1 0-5-16,-1-1-32 0,-3-2-63 0,-3-5-71 15,0 1-75-15,-4-6-96 0,-6-1-109 16,0-4-110-16,-2-1-15 0,-6-2 36 16,-4-2 53-16,1-4 86 0</inkml:trace>
  <inkml:trace contextRef="#ctx0" brushRef="#br4" timeOffset="-117418.78">13383 9697 103 0,'0'-2'220'0,"-5"1"3"0,10-7-4 16,1-3-22-16,4-5-10 0,2-4-9 15,3-2-11-15,1-3-19 0,7-5-27 16,-2-1-24-16,0-1-22 0,1 2-24 0,-1-1-15 16,-2 2-18-16,-3 4-10 15,1-1-28-15,-1 6-53 0,-5 4-86 0,-5 2-123 16,-2 4-65-16,-4 4-32 0,0 6 4 15,0 5 39-15</inkml:trace>
  <inkml:trace contextRef="#ctx0" brushRef="#br4" timeOffset="-117070.7">14042 9260 100 0,'0'-14'275'16,"0"3"38"-16,-6-1-34 0,2 3-31 0,-3 0-46 15,-3 3-51-15,0 2-44 0,-3 4-36 16,3 3-21-16,-2 4-9 0,-3 3 8 16,5 4 12-16,-3 5 16 0,3 1 12 15,4 4 11-15,-4 2-4 0,5 2-12 16,3 0-16-16,2 2-14 0,0-1-9 15,0-3-6-15,7 2 3 0,-3-4 7 0,2 1 10 16,0-3 6-16,0-2-1 16,5 0-8-16,-1-3-7 0,0-4-13 0,1 0-13 15,1-2-12-15,2-4-8 0,-1 0-24 16,3-4-51-16,1-3-74 0,-3-1-98 16,-1-2-126-16,-3-5-98 0,-4 1-36 15,-2-2 22-15,-4-2 57 0</inkml:trace>
  <inkml:trace contextRef="#ctx0" brushRef="#br4" timeOffset="-116862.65">13889 9525 108 0,'-4'3'321'16,"-2"0"38"-16,4-1 30 0,-3-2-82 0,10 0-58 15,-3-2-46-15,4-2-26 16,4-1-15-16,5 1-12 0,-3-3-17 0,9-2-21 15,-5 2-27-15,7-3-21 0,0 1-26 16,-3 0-44-16,3 0-74 0,-2 2-92 16,-5 0-118-16,5-1-129 0,-9 3-66 15,3-1-6-15,-3 0 41 0,-1 0 77 0</inkml:trace>
  <inkml:trace contextRef="#ctx0" brushRef="#br4" timeOffset="-116554.56">14315 8973 80 0,'4'-8'295'0,"-4"4"25"0,6 1 20 16,-2 1-58-16,-4 5-51 0,6 5-44 0,-1 3-27 15,-3 6-20-15,2 4-26 0,0 5-28 16,-2 6-22-16,-2 6-11 0,4 2-3 16,-4 6 3-16,-4 4 1 0,4 5-5 15,-2 4-8-15,2-2-13 0,0 2-12 16,0-4-8-16,2-4-7 0,4-3-6 16,-2-5-25-16,3-7-47 0,3-2-63 0,-4-10-86 15,-2-5-137-15,2-7-69 0,-1-8-15 16,-5-7 26-16,-5-9 54 0</inkml:trace>
  <inkml:trace contextRef="#ctx0" brushRef="#br4" timeOffset="-116208.45">14298 9082 12 0,'11'-18'222'0,"5"-2"17"0,1 0-7 15,-1 3-1-15,5 0-14 0,2 3-28 16,1 3-19-16,-1 4-14 0,4 4 3 16,0 3 6-16,-4 4 9 0,4 5 9 15,-1 4 5-15,-3 4-3 0,0 3-13 0,2 1-15 16,-7 4-9-16,3 3-2 0,-5-3 2 16,1 6-3-16,-2-1-2 0,-7 1 3 15,2 5-5-15,-4-1-13 0,-2 1-16 16,1 4-10-16,-10 0-11 0,1 3-8 0,-2 0-14 15,-4 3-12-15,-3 0-10 0,-3 1-9 16,-1-2-10-16,3 0-8 0,-5-4-10 16,-1-1-5-16,-1-3-8 0,4-3-7 15,1-6-50-15,-3-6-120 0,3-4-171 16,-5-5-196-16,0-9-155 0,-1-4-79 16,-5-4 2-16,-4-7 98 0,-2-3 159 0</inkml:trace>
  <inkml:trace contextRef="#ctx0" brushRef="#br4" timeOffset="-111689.92">12459 9155 38 0,'0'0'36'0,"0"0"-1"16,0 0 1-16,0 0 0 0,0 0 0 15,0 2-1-15,0-2-2 0,0 4-8 16,-3-2-7-16,3 1-7 0,0-1-5 16,3 2-1-16,-3-2-1 0,0-1 1 0,0-1-3 15,0 3 2-15,0-3-1 0,0 0 16 16,0 1-7-16,0-1 1 0,0 2-4 16,0-2 0-16,0 2 1 0,0 1-23 15,-7 2-64-15,3 5-34 0,-2 0-17 16</inkml:trace>
  <inkml:trace contextRef="#ctx0" brushRef="#br4" timeOffset="-109346.28">12566 9265 49 0,'0'0'136'0,"0"-2"-6"16,2 2-11-16,-2-2-3 0,0 2-4 0,0 0-4 15,0 0-6-15,-2 2-9 0,2 0-7 16,0-1-14-16,-4 1-16 0,4 2-12 15,-6 5-12-15,2 1-4 0,-3 5 4 16,1 2 3-16,2 5 7 0,-6 2 5 16,3 6 5-16,1 4 1 0,-4 6-4 15,0 2 2-15,3-1-8 0,-3 2-3 0,4-1-4 16,-4-2-6-16,3-4-8 0,3-5-8 16,4-2-5-16,-2-6-4 0,2-5-3 15,0-2-1-15,0-2 3 0,2-6 14 16,-2-1 2-16,4-3 2 0,0-4 6 15,3-2 6-15,3-9 0 0,-2-5-10 16,7-5 1-16,1-7-4 0,1-6-1 0,3-6-5 16,-1-6-5-16,2 0-1 0,2-3-6 15,-3 2 0-15,3-1-4 0,-2 5-2 16,-1 3-3-16,-1 6-1 0,-5 1 1 16,-1 5 2-16,1 5 0 0,-3 3 3 15,-3 5 5-15,-4 3 5 0,2 2 5 16,-6 4 4-16,4 2 5 0,-4 7 1 0,0 1 2 15,-4 6 2-15,2 7 5 16,-6 6 4-16,2 7 4 0,-5 6 7 0,-1 10 2 16,2 3 1-16,-3 4 2 0,-1 6-1 15,3-2-2-15,-1 0-7 0,6-6-7 16,-3-5-7-16,7-6-7 0,-2-4-6 16,4-8-4-16,4-6 1 0,-2-6 5 15,3-3 7-15,1-4 6 0,0-6 8 16,4-4 4-16,1-6-2 0,-1-8 1 0,7-5-2 15,3-8-8-15,-1-8-6 0,1-7-4 16,7-5-6-16,-4-5-7 0,4-5-8 16,0-4-7-16,0 1-4 0,-5 2-6 15,3 0 4-15,-6 6 2 0,2 5 5 16,-5 5 2-16,1 6 7 0,-5 6 3 16,2 8 0-16,-7 3-3 0,3 3 0 15,-4 6-3-15,-2 4 1 0,3 4-1 16,-1 5-1-16,-2 6 0 0,-4 5 4 15,2 9 2-15,-2 5 4 0,-2 8 3 0,-2 7 2 16,-2 5 2-16,-5 7-1 0,5 4 1 16,-4-1-4-16,-1 3-3 0,1-3-3 15,4-3-2-15,0-7-2 0,1-5-2 16,-1-5-7-16,6-6 3 0,0-6 5 16,4-5 5-16,3-5 8 0,-1-8 6 0,0-5 13 15,8-11 0-15,-1-8-4 0,8-7-5 16,-1-12-10-16,3-7-7 0,4-5-10 15,2-7-6-15,-2-3-3 0,4-2 0 16,-2 1-1-16,-3 1 5 0,1 3 6 16,0 5 4-16,-6 7 2 0,-3 3 2 15,3 9 2-15,-6 3 0 0,-3 7-2 16,0 4-2-16,-1 9 3 0,-5 3-6 0,2 8 2 16,-6 7-4-16,2 7 4 0,-4 8 1 15,0 6 1-15,-4 7 4 0,2 6-1 16,-6 4-6-16,2 5 1 0,0 0 1 15,-1 0-3-15,1-3-2 0,2-1-2 16,0-8 9-16,-2-1-4 0,6-7-3 16,-2-5-1-16,2-3 1 0,0-10 1 15,2 1 6-15,2-9 3 0,-2-2 6 0,8-10 5 16,1-7 1-16,5-11 2 16,5-9-4-16,2-12-5 0,3-5-7 0,3-9-8 15,2-3-9-15,2-3 2 0,0 3 0 16,-2 4 3-16,-4 7 4 0,-4 8-1 15,0 9 2-15,-7 8-4 0,-1 12-4 16,-5 9-5-16,-2 12 1 0,-3 9 6 0,-1 12 7 16,-4 8 1-16,-4 8 6 0,4 6 5 15,-5 5-1-15,-1 4-3 0,0-2-3 16,2-2 1-16,-2-2-1 0,-1-5 0 16,3-1-1-16,2-6 0 0,-2-8 1 15,0-4-3-15,2-4 2 0,2-6 1 16,2-8-1-16,6-3 5 0,-2-12 4 15,7-8 1-15,8-11 0 0,-1-9-2 16,3-9-5-16,4-12-7 0,0-4-5 0,0-6-7 16,2-1-6-16,-3-3-8 0,-3 3 2 15,4 1 8-15,-6 5 3 0,1 5 8 16,-5 6 4-16,0 6 9 0,-3 9-1 16,-2 7 3-16,-1 8 2 0,-5 7-2 15,-2 9 4-15,2 11-1 0,-6 7 2 0,0 8 5 16,0 6 5-16,-2 7 7 0,-2 2 2 15,0 5 7-15,4 0-3 0,-2-1-5 16,2-1-8-16,2-3-8 0,-2-4-4 16,8-6-3-16,-2-3 0 0,1-4-3 15,-1-8 3-15,4-4 2 0,5-10 0 16,-3-8 0-16,9-10-2 0,-3-9-7 0,3-10-4 16,2-5-1-16,1-8-3 0,-1-4-2 15,4-2 5-15,-4-2 8 0,4 4-2 16,-5 1 4-16,3 5 2 0,-6 7-2 15,-3 5-5-15,-1 6 1 0,-3 7 0 16,-1 4-3-16,-1 4 1 0,2 3 0 16,-1 3 1-16,-1 4-2 0,0 2-2 0,1 4-1 15,1 3 1-15,-2 5-1 0,1 4-3 16,-5 7-5-16,0 7 3 0,-2 5 5 16,-2 8 2-16,2 4 6 0,-4 7 1 15,-4 3 4-15,2 1-1 0,2 3-2 16,-4-2-4-16,4-1-6 0,0-6 0 15,0-2-4-15,0-6-1 0,0-4 2 0,0-6-1 16,4-4-3-16,-2-5-6 16,2-4-24-16,3-3-58 0,-3-3-95 0,2 0-121 15,0-4-150-15,-2-3-150 0,3-4-62 16,-9-7 17-16,-7-9 67 0,-7-7 112 16</inkml:trace>
  <inkml:trace contextRef="#ctx0" brushRef="#br5" timeOffset="-89874.88">24801 9728 122 0,'-2'-3'223'0,"-8"-3"18"0,0 2-36 15,3-2-54-15,-3 3-14 0,4-2 1 16,-4 2 9-16,-1 0 6 0,5 0 1 16,-4-1 1-16,3 2-4 0,1 1-9 0,-2 1-11 15,2-2-13-15,0 2-12 16,1 0-12-16,-1 0-6 0,0 0-6 0,2 0-1 16,-2 0-3-16,4-2-7 0,-7 2-8 15,-1-2-9-15,4 0-9 0,-5 2-12 16,-1-2-11-16,0 4-6 0,-3-2-7 15,-1 2 2-15,-1 0-7 0,-4 0 18 16,3 0 16-16,-3-1 16 0,1 2 16 0,-3 0 8 16,2 0 17-16,-2 0-9 0,3 0-11 15,3 2-9-15,-1-2-17 0,-3 2-12 16,4-2-14-16,-3 1-6 0,3-2-7 16,1 1-6-16,-1 0-2 0,5 2-1 15,-7-5 1-15,0 0-2 0,3 0 0 16,-5-5-2-16,5 2 1 0,-5-2 1 15,4-1 0-15,1-1 0 0,-1 2 0 16,1-1-2-16,6 1 2 0,-7-1 0 0,7 3 2 16,-1 1-2-16,3-2 0 15,0 2 3-15,2 2-3 0,-5-1 1 0,5 1-2 16,4 0 1-16,-8 0-2 0,1 0 1 16,3 1 1-16,-4-1-2 0,4 0 0 15,-5 0 0-15,1 0 0 0,2 0 0 16,-3 0-1-16,1 0 1 0,0 0 1 15,-1 0-3-15,1 2 3 0,-2-2-2 16,1 0 0-16,1 4 0 0,4 0 0 0,-5 0 0 16,1 2 1-16,2 0-3 0,0 1-1 15,-5 2 3-15,7 0-4 0,-2 0 1 16,-1 1 0-16,1-3-1 0,0 4 1 16,0-2 1-16,-3 0 2 0,5-1 2 15,0 1 2-15,-4-1 1 0,3-2 0 16,1 2 0-16,-4-2-1 0,4 0 2 15,-3 0-3-15,3-1 0 0,0 0 2 0,-4-2-1 16,3 0-1-16,1 3 0 0,0-3 1 16,-2 1 1-16,-3 0 0 0,5 1 2 15,0-1-8-15,-4 1 4 0,3-1 0 16,-3 3 0-16,4-1 0 0,0-1 0 16,-3 1 7-16,3 0-7 0,0 0-1 15,0 0-1-15,0-2 0 0,1 0 0 16,1 1 2-16,2-2 0 0,-2-1 0 15,0 0 0-15,4 2 0 0,-2-3 0 0,-2 2 0 16,-2 2 0-16,6-4 0 0,-5 2 2 16,3 0-1-16,-2-1-1 0,2 3-3 15,-2 1-1-15,0-2 3 0,2 4-2 16,-2-2 1-16,4 5 2 0,-4-2 2 16,4 0-2-16,-2 1 3 0,-3 0 0 0,5-2-1 15,-6 1 0-15,6 1 1 16,-4 0 0-16,2 0-1 0,-2 0 6 0,-2 0-1 15,2 2-1-15,-3-3-2 0,5 4 0 16,-2 0 0-16,0 1-3 0,-2 4 2 16,2-1 0-16,4 3 0 0,-2-3-2 15,-3 3 1-15,5 0 0 0,5 0-2 16,-3 0 0-16,2-2-2 0,0 2 0 16,2 0 1-16,0 0 1 0,5 0-3 15,-5 0 3-15,4 2-4 0,3-2 1 0,-3 0-2 16,0 0-2-16,5 0 1 0,-3-1-1 15,3-1-2-15,3-2 0 0,-1 1 1 16,-1-2-3-16,5-1 4 0,2-1-3 16,-3 1 6-16,3-3 3 0,2 2 0 15,-2-2 2-15,-1 0 1 0,5 1 1 16,-4-1 0-16,4 0-1 0,-4 0-1 0,3 1 0 16,-1-3 1-16,-2 2-1 15,0-2 0-15,2 0 1 0,-1-1 2 0,1-2-4 16,2 0 1-16,-4 0 1 0,6-1-2 15,-2-2-2-15,-1-1 4 0,1 0 0 16,4-2 2-16,-4 0 0 0,2 0-2 16,-2-4 2-16,2 3 2 0,2-2-4 15,-4-1-1-15,2-2-1 0,-2 0 1 0,4 2-1 16,-2-3 1-16,-2 3 1 0,-1-2 3 16,-3 3 0-16,4 0 3 0,-2 1-3 15,-2 0 2-15,-3-1-2 0,3 3 0 16,-2-1-2-16,-3-4 2 0,5 2 2 15,-2 0-1-15,1-2-2 0,-1 1 0 16,6-2 1-16,-4 1 0 0,1 0-3 16,3-1 2-16,-4 2-2 0,4 2 2 15,-4-1-3-15,4 3-1 0,-5-1-1 0,5 1-3 16,-4 0 3-16,-2 0 0 0,-5-2-1 16,5 2-1-16,-5-2 3 0,1 0 0 15,-5 0 0-15,-1-1 0 0,5-2-1 16,-6 1-2-16,1 0 1 0,1-2 0 15,-1 0-1-15,5 0-1 0,-6-2 0 16,7-1 0-16,-3 0 1 0,-1-4-3 16,3 3-2-16,1-5-5 0,4 0-3 15,-5 1-5-15,1-2-3 0,-5 0-1 0,7-1 3 16,-7 1 3-16,0-1 4 0,-1 0 6 16,-5 1 5-16,-2 0 2 0,2 1 0 15,-6-1-1-15,0 1 2 0,0 2-1 16,-2-2-1-16,-2 1 2 0,0-1-1 15,4 4-3-15,-2-3 2 0,-2 5 0 16,4-2 1-16,0 3-1 0,0-1 0 16,4 3 1-16,-2-1-1 0,-2 3-4 0,0-2-3 15,4 0-5-15,-4-1-7 0,0-2-6 16,4-2-7-16,-4-2-4 0,-4-4-8 16,4-3-7-16,-4-3-9 0,-2-5 0 0,-5-1 6 15,3-1 6-15,-6-4 11 0,3 0 12 16,-5-1 16-16,3-2 12 0,-3 1 4 15,-1 1 3-15,-3 0 0 0,7 6 0 16,-12 0 0-16,9 3-1 0,-5 3 1 16,3 3 2-16,-3 1 0 0,-2 2 1 15,1 3-3-15,-3 2 1 0,-2 1-3 16,0 2-2-16,-6 1 0 0,4-1-3 16,-4 4 0-16,-4 0-3 0,-1 1-1 15,3-2-2-15,-6 3-2 0,4-1-1 0,-2 1-2 16,-1 2 0-16,3-2 4 0,0 1 2 15,2 0-2-15,0 0 0 0,6-3-57 16,2 0-106-16,6-3-149 0,2-4-138 16,-1-6-67-16,-3-4-34 0,-8-3 38 15,-2-1 95-15</inkml:trace>
  <inkml:trace contextRef="#ctx0" brushRef="#br6" timeOffset="-175516.54">9509 7379 35 0,'-13'16'149'15,"-1"-2"-16"-15,-3 1-23 0,7-3-26 16,-2-1-22-16,5-2-27 0,-1-3-25 16,2 2-15-16,6-5-8 0,0 0-4 15,0-3-5-15,4 0-2 0,-2-3 7 16,2-2 4-16,2-1-1 0,1-1 5 0,1-1 9 15,-6-3 16-15,6 2 21 0,-6-2 22 16,5 0 28-16,-3 2 29 0,-4 0 26 16,0-2 19-16,0 2 16 0,0 1 14 15,-4 2 15-15,4-2 6 0,-3 1 0 16,-1 2-3-16,2-2-1 0,-2 1-18 0,0 0-26 16,4 1-26-16,-2-1-31 0,2-1-30 15,2 0-26-15,6-4-22 0,1-1-14 16,5-3-4-16,5-4-9 0,1-1 0 15,7-1-2-15,4-4-2 0,2 0 1 16,0 1-7-16,7-1 1 0,-3 3 1 16,0 4 2-16,2 2 2 0,-2 4 2 15,-3 6 4-15,3 4 3 0,-4 4-2 0,-4 4 2 16,4 5-2-16,-2 2 2 0,-4 3 0 16,6 1 0-16,-6 3 0 0,2 0-1 15,2 2 0-15,-2 0-2 0,2-2-2 16,-2 0-4-16,2-2 2 0,2 0-2 15,-2-1-3-15,-2-3 1 0,4 0 1 16,0-4 3-16,0 0 8 0,4-3 13 16,-4-4 19-16,4-1 19 0,-4-4 17 15,5-1 23-15,-5-4 14 0,0-1 2 0,-2-4 0 16,-2-2 0-16,-2-1-10 0,-1-4-12 16,-3 2-17-16,-6-1-15 0,-1 0-14 15,-1-1-16-15,-5 4-9 0,-4 1-29 16,0 0-62-16,-1 3-118 0,-3 0-156 15,2 2-187-15,-4 0-143 0,6 1-60 16,-2-1 22-16,-2-1 89 0,-2 0 142 0</inkml:trace>
  <inkml:trace contextRef="#ctx0" brushRef="#br6" timeOffset="-152285.6">16322 8331 4 0,'0'-3'187'0,"0"1"5"15,0 1-33-15,0-2-30 0,0 1-30 16,-6 0-20-16,6 2-19 0,-4 0-12 15,-3 0-7-15,1 0 0 0,2 2 7 16,-2 0 20-16,2-2 21 0,-2 0 22 16,4 0 11-16,-3 0 5 0,5 0-5 15,0 0-13-15,0 0-25 0,0 0-19 16,0-2-14-16,0 2-11 0,0 0-7 0,0-2-5 16,0 2-2-16,0 0 0 0,0 0-1 15,0 0 3-15,0 2 1 0,0-2 2 16,0 2 2-16,0-2 5 0,0 1 13 15,0 1 16-15,5-1 13 0,-5 2 10 16,2 1 5-16,-2-1 1 0,0 1-9 0,4 0-15 16,-2-1-14-16,-2 1-10 15,4 1-6-15,2-1-5 0,-2 0-7 0,-2-1-3 16,2 3 0-16,3-1 7 0,-3-1 4 16,2 1 5-16,-2 3 7 0,-2-1 3 15,2 0 5-15,3 0-7 0,-1 2-6 16,-2-3-6-16,0 2-10 0,2 0-2 15,0-2-7-15,-1 2-4 0,1-1 2 16,0 0-1-16,0-1 1 0,-2 1 1 16,7-2 0-16,-5 0 3 0,0-1 1 0,4 1 0 15,-3-1-1-15,1-1 2 0,0 1 0 16,2-1-1-16,-3 0 0 0,3 0 0 16,0 0-1-16,1 0-3 0,-1-2-4 15,0 3-1-15,1-1-4 0,-3 0-3 16,2 1-1-16,1 0-3 0,1-2-1 15,2 2 0-15,-1-3-2 0,1 2 0 0,-1 1 0 16,1-2-1-16,-1 0-2 0,3 0-3 16,1 1 0-16,-1-3 1 0,1 0 1 15,-3 1 0-15,3-1 4 0,-1 0 2 16,1 2 0-16,-1-1 4 0,-1-1-1 16,-3 4 2-16,5-3 0 0,-3 3-2 15,-1 0 2-15,3-1 0 0,-1 1-1 0,1 0 1 16,3-1-4-16,-3 3 4 0,5-3-3 15,2-1 0-15,2 0-2 0,-3-2-2 16,5 2 0-16,0-2-2 0,0 0 7 16,-2 0-4-16,0 0 1 0,-3 2 0 15,5-1-1-15,-6 1 0 0,2 1-5 16,-7 2 2-16,5-2 2 0,-3 3 0 16,-1-1 2-16,-1 1-2 0,1-2 0 0,-3 1 0 15,3 0 0-15,-1 1-2 16,1-3 0-16,0 1 0 0,-1-2 0 0,1 1-2 15,-1-1-6-15,1-1 4 0,-3-1-8 16,3 0 2-16,-1 0 4 0,1-1 4 16,-1-1 8-16,1 1 0 0,4-1 11 15,-5 0-1-15,1-1-4 0,-1 0 0 16,1 2-3-16,-1-1 0 0,1-1 0 0,-3 2-3 16,-1-1 0-16,-3 1-2 0,2-1 2 15,-1 2-2-15,-1-2 0 0,0 0 5 16,1 1 14-16,-5-2 11 0,0 2 15 15,4-1 7-15,-5-1 9 0,-3 2 5 16,2-1-5-16,0 2-6 0,-2-1-10 16,-2 1-4-16,4 0-10 0,-4 0-8 15,2 0-9-15,2 0-7 0,3-2-4 0,-1 2-2 16,2-2-2-16,-2 0 3 0,7 2-3 16,-3-2 3-16,0 2-8 0,3-2 1 15,-3 1 3-15,7-1-2 0,-3-2 1 16,3 0-1-16,-1 1 5 0,1-1-1 15,-1 1 0-15,1-3 1 0,-1 4-1 16,1-1 0-16,-3 1-1 0,-1 0-1 16,-3 2 0-16,2 0-1 0,3 0 1 0,-5 0 1 15,3 2 0-15,-3-2 1 0,2 2 0 16,3-2-2-16,-3 0 0 0,5 1-1 16,-7-1-1-16,7 2 1 0,-3-2-1 15,-2 0-1-15,5 0-2 0,-3 0-1 16,-1 2 2-16,3-2-4 0,-5 2 3 15,5 0 0-15,-5 0 0 0,5 0 0 0,-1-1 0 16,1 1 1-16,-3 0 0 0,3 0 2 16,1 1 2-16,-3-1 3 0,-1-1-1 15,-1 2 3-15,2-1 1 0,-1-1 0 16,1 1-1-16,-1 0-1 0,-3 0 0 16,4 0-2-16,-1 0-2 0,-1-1 3 15,3-1 0-15,-3 3 0 0,3 0-2 16,-3-1 2-16,-2-1 5 0,5 3-3 15,-7 0-3-15,7-1 1 0,-5 3 1 16,2-1-1-16,-1 1-2 0,1 0 0 0,3 0 0 16,1 2 0-16,1-2-1 0,-1 2 0 15,1 0-1-15,-1-1 1 0,1 2 1 16,3-1-1-16,-3 0 0 0,-5-1 0 16,7 1 2-16,-7 1-1 0,5-1 1 15,-5 0-1-15,3-1 0 0,-3 0 1 16,3 0-2-16,-3 1-2 0,-2-1-2 0,5-2 0 15,-3 3 0-15,1-1 1 16,-3-2 3-16,4 2-3 0,-1-1 1 0,3 1-2 16,1 0-3-16,-1-1-1 0,5-1-2 15,2 3 0-15,2-5 3 0,2 3 5 16,-3-3 2-16,7 0 4 0,2 2 5 16,1-4 3-16,3-1 2 0,0 0-3 0,-2 0 4 15,2-1-5-15,5-1-2 16,-7-1-1-16,2-1-3 0,0 0 0 0,-2-2-5 15,-4 0 1-15,-2 0 2 0,2 0-2 16,-4-1 1-16,2 0-2 0,-2 0 1 16,0-1-2-16,0-1-3 0,0 3-2 15,6-1-2-15,0 0 0 0,0 1 3 16,2 1 1-16,0-1 3 0,-2 3 5 16,4 2 4-16,1-1 3 0,-1 0-3 0,-2 1 2 15,2 1-1-15,0 0-1 0,3 1-4 16,-3-1 2-16,0 0-2 0,-2-1-9 15,2-1 3-15,-4-1 1 0,1-1-1 16,-1-1 1-16,-2 0 0 0,-5-2 8 16,3-1-5-16,-2 0 0 0,-2-1-6 15,-2 2-10-15,0-3-11 0,-1 1-17 0,3 1-22 16,-6-2-33-16,1-1-37 0,-3 0-45 16,-1 0-62-16,1 1-58 0,-7-1-54 15,5 0-52-15,-7 0-42 0,-4-2-30 16,2 0-34-16,-1 0 17 0,-10-2 47 15,-1-2 68-15,-4-2 78 0</inkml:trace>
  <inkml:trace contextRef="#ctx0" brushRef="#br6" timeOffset="-147394.93">19133 8880 95 0,'2'-2'241'15,"-2"2"19"-15,-2 0-45 0,2 2-52 16,-4 0-42-16,0 3-27 0,4 1-22 16,-6 3-14-16,2 2 0 0,4 3-1 15,-2 0 9-15,-3 4 7 0,3 2 5 0,-2 2 11 16,4 4 6-16,0 1 6 0,-4 1 0 16,4 4-2-16,-2-1-1 0,-2 2-8 15,-2 3-4-15,2-1-12 0,-3 4-10 16,5 1-4-16,-6-1-4 0,6 1-5 15,-2 1 0-15,4-1-2 0,-4-1-2 0,4 1-5 16,0-3-6-16,0 2-6 0,0-1-2 16,0 2-7-16,-2-3-1 0,-2 2-6 15,4-4-3-15,0 0-1 0,-3 0-4 16,3-1 3-16,-4 1-2 0,0-1 1 16,4 0 4-16,-6-2-3 0,6-1 0 15,-2 0-3-15,-2-3-2 0,4-3-1 16,0-2 0-16,4-3-1 0,-2-1-1 0,2-1-1 15,2-1 0-15,1-2 0 0,-1-1 0 16,-2 2 0-16,2 0 1 0,-2 0 0 16,0-2 2-16,-2 5-3 0,3-1 0 15,-3 0 0-15,-2 2 0 0,4 2-1 16,-4-2-1-16,4 4-2 0,-2-1 0 16,-2 0-2-16,6 3-3 0,-6-3 1 0,4 0-1 15,-4-1-2-15,4 0 3 16,-2-2 1-16,-2-2 0 0,0 1 1 0,0 1 5 15,-2-3-2-15,2 1-1 0,-4 2 1 16,4-1 2-16,0-1 2 0,-4 0-2 16,4 3 2-16,0-1 5 0,0 0-4 15,0 0 1-15,-2 2 3 0,2-1 1 16,0 2-4-16,0 1-6 0,0 0-4 16,0 1-2-16,0 1-5 0,0-1-2 0,-4 1 3 15,4-3 5-15,0 2 2 0,4 1 4 16,-4-3 0-16,0 2 1 0,2-2 0 15,-2 0-1-15,0 0-1 0,4-1 2 16,-4 2-1-16,0 0-1 0,0-2 0 16,-4 1-1-16,4-1 0 0,0 2-1 15,-2-2 2-15,-2 1-2 0,4-2 0 16,0 1-2-16,-2-2-1 0,2 0 0 0,0-2-2 16,0 0-1-16,0 0 4 0,2-1-1 15,-2-1 2-15,0 1 3 0,0-1 3 16,0 3 2-16,0-1 1 0,-2 2 1 15,-2 2 3-15,4-1-9 0,-4 4-5 16,4 0-7-16,-2 0 0 0,-3 1-7 16,3-1-6-16,-2-3-1 0,0 2 2 0,4-2-2 15,-2-1 0-15,-2 1 2 0,0-1 3 16,4 1 6-16,-2 0 4 0,-2 1 5 16,-3-1 2-16,3 2 1 0,-2-1-1 15,6 0-4-15,-6-1-8 0,2 1-13 16,4-2-11-16,-7 1-12 0,7 0-10 15,0 1 1-15,-4-1-10 0,4 3-4 16,0 1 5-16,0-1 8 0,0 4 10 0,-2-2 7 16,2 1 22-16,-4 0 17 15,-2-1 6-15,2 1 6 0,-2 0 2 0,-1-3 0 16,-3 3-2-16,4-4-1 0,2 1 0 16,-7-3 0-16,5-1-3 0,0 1 2 15,2-2-2-15,2 0 1 0,-4-2 1 16,1 0-2-16,1 1 1 0,-2 0 2 15,6-2-3-15,-4-1 0 0,2-1 0 16,2 0-3-16,0-4 2 0,0 3-2 0,0-5-7 16,0 0-7-16,0-1-11 0,0-2-5 15,0-1-6-15,0-2-2 0,2-2 5 16,-2-1 11-16,0 0 8 0,0-4 6 16,0-1 5-16,0-2 4 0,0 0 0 15,-2-2 2-15,2 3-1 0,0 0-2 16,-4 0 2-16,4 1-2 0,-2 2 0 15,-2 2 1-15,-1 1 2 0,-1 0 0 16,0 0 2-16,2 3 4 0,-2-2 1 16,-1 1 4-16,1 1 2 0,-2-3 3 0,2 0-2 15,0 0 4-15,-1-3-2 0,-3 0 2 16,4-4-4-16,-4 1 4 0,3-4 0 16,-1 0-5-16,0-2-2 0,0-2-4 15,1 2-2-15,-3-4-4 0,4 1 5 16,0 2 2-16,-1-1 5 0,-1 1 8 15,2 0 6-15,-4 1 4 0,1 1 2 0,1-1-3 16,-2 2 0-16,-3 0-2 0,3 2-5 16,-2-3-4-16,-3 3-5 0,3-1-2 15,-5 3-3-15,-4-1 1 0,5-1 3 16,-5 2 4-16,3-2 4 0,-3-1 5 16,-2-1 2-16,-2 0 0 0,7-1-1 15,-3 0 0-15,1 0 3 0,-3-1 1 0,6 1-2 16,-3-2 1-16,3 2-4 0,0 1-4 15,1 0-2-15,-1 0-3 0,5 2-2 16,-5-1-1-16,1 2 2 0,-3 3-2 16,3-4-1-16,-3 4-4 0,3-1 0 15,-5-1-2-15,4-2-1 0,1 4-1 16,-5-4-3-16,3 0 0 0,-3 4 2 0,0-3-3 16,-1-2 2-16,1 5-3 15,2-2 0-15,-1 2-1 0,-3-2-1 0,2 3 2 16,-2 0 3-16,-1-1 4 0,5 3 2 15,-6 0 4-15,3-2-3 0,1 1 0 16,-2-1-5-16,2 2-4 0,-1-2 1 16,1 1 4-16,-2-2-1 0,1 2 2 15,1-3 4-15,-2-1-2 0,2 1 1 16,3 1-1-16,-3 1 0 0,1-1 6 0,-3 0 0 16,2 2 3-16,5 2 0 0,-7 0-2 15,2 0-1-15,3 4-4 0,-3 0-2 16,0-1-5-16,-2 3 0 0,1-1-4 15,-3 3-3-15,2-5 0 0,0 5 2 16,-3-1-2-16,3-1-2 0,-2 1 0 0,2-3 1 16,-4 4 0-16,7-4-3 15,-3 1 1-15,0-2 0 0,1 3 0 0,1-3 0 16,0 0-1-16,-2 1 3 0,7-3-2 16,-5 1 0-16,3-1 0 0,-1 1-1 15,-4-1 2-15,1 2 1 0,1 0 3 16,-6 0-2-16,4 4 3 0,-4-3 3 15,5 4-1-15,-5-3-2 0,4 1 2 16,-2 1 1-16,3-1 1 0,-1 1 3 0,-4 0-1 16,4 1 2-16,-4 2-2 0,2 0-1 15,-3 0 0-15,1 3-1 0,0 1-2 16,-2-1-1-16,-2 2 2 0,4 1-2 16,0-4-1-16,0 2 0 0,0-3-1 15,5-4 0-15,-1 1-2 0,2-2 1 16,3 0 1-16,-3-2-2 0,4-1 0 15,-3 0-1-15,3 1 1 0,1-2-1 0,-1 1 0 16,1-2-1-16,1 3-1 0,3-3 1 16,-1 1 1-16,-1-1-1 0,4 1 1 15,-3-1-1-15,-1 2 6 0,-3-1 4 16,5-1 0-16,-5 1 1 0,1-1 3 16,-1 3 1-16,3-3-3 0,-3 1 1 15,1-1 0-15,-1-1 2 0,0 0 1 16,1 0 1-16,-1 0 2 0,-3-1 2 15,3-1-2-15,-3 1-2 0,1 1-1 0,-2-2-5 16,5 2 1-16,-1 0-5 0,-4 0-1 16,5 0 0-16,-1 0 2 0,1 2 1 15,-5-1-1-15,3 2 4 0,-3 0-3 16,4 2 1-16,-3 1-3 0,3-1-1 16,1 1 1-16,-1 1-5 0,1 0 4 15,-1-1 8-15,1 3 7 0,-1-4 0 16,2 1 3-16,-1 2 0 0,-1-2-2 15,5 0-8-15,-2 2-6 0,1-1-3 0,-1 0-1 16,1 2 0-16,3-1-2 0,0-1 2 16,-3 0-2-16,3 1 1 0,0 1-2 15,-3-4 1-15,-1 4 1 0,1 0-2 16,-1-1 4-16,1 1-1 0,-3 2-1 0,-1-1 2 16,3 1 3-16,-5 1 1 0,3-1-4 15,-5 3 2-15,4 0 1 0,3-2-1 16,2 2-1-16,-1-1-1 0,-1 0 0 15,3 3-1-15,5-3-1 0,-4 3-1 16,0 1 1-16,3 1 0 0,1 1-3 16,0 1 2-16,2 0-1 0,-2 0-2 15,-1 2-2-15,-1-1 1 0,6 1 4 0,-2-1 3 16,-2 3 3-16,6 1 3 16,-4-2 1-16,2 5 2 0,-3-1-4 0,3 0 2 15,-2 3-1-15,4 0-1 0,-4 2-1 16,4-1 0-16,-2 4 1 0,2-2-2 15,0 3-2-15,-4-1 1 0,4 0-2 16,0-1-3-16,4 1 0 0,-4-3 0 16,0 1-2-16,2-3 1 0,-2 2-4 15,0-4 5-15,4 0-10 0,-4-1 2 0,0-2 2 16,4 2-1-16,-4-1 2 0,2-1 2 16,-2-1 12-16,0 0 1 0,-2 0-1 15,2 4 4-15,0-2 1 0,0-1-2 16,0 1-1-16,0 3 0 0,2-5 1 15,3 4-3-15,-3-5 2 0,2 0-1 16,2 1 1-16,0-2-3 0,2-2 0 16,1 0 0-16,1-3-3 0,4 1 2 15,-1 1-2-15,1-4-2 0,3 2-2 0,1-4-2 16,-1 0 2-16,4 0-2 0,-1-4 4 16,3 2 0-16,0-4 4 0,-2 0 2 15,5-4 2-15,1 2 0 0,2-4 2 16,-2-1 0-16,6-1-2 0,-2-4 6 15,6 1-2-15,-2-2 0 0,7 1-1 0,-3-3-2 16,0 3 15-16,5 1 9 16,-1-3 9-16,1 3 7 0,3 1-1 0,-1-3 0 15,7 3-9-15,1-3-10 0,0-1-8 16,6-1-1-16,0-2 1 0,6-1 0 16,0-5-3-16,4-1-7 0,5-1-7 15,-3-1-8-15,3 2-6 0,-3 0-2 16,4 0 0-16,-5 4 4 0,-1 3 6 0,2 0 5 15,-1 3 8-15,-1 4 0 0,-4 0 0 16,2 3-4-16,-6 0-3 0,2 3-3 16,-4 0-4-16,-4 1-2 0,-2-1-2 15,0 0-3-15,-1 0 1 0,-3 0 8 16,0-3 13-16,-1-3 15 0,-5 0 14 16,3 0 10-16,-4 0 7 0,-3-3-5 15,1 4-8-15,-6 0-10 0,2 1-10 0,-3-1-7 16,-8 4-16-16,7 1 3 0,-6-1 2 15,0 4 0-15,0-2-2 0,2 4-1 16,-2-4 9-16,4 1-5 0,-2-2-8 16,-2 2-3-16,6-5-4 0,2 0 0 15,0-5-3-15,2 1-4 0,3-4 2 16,1-1 3-16,2-1 0 0,3-2 9 0,-3 1 3 16,5-1 4-16,-3 1 1 0,3 0 1 15,1 0-2-15,1 2-4 0,4-2-3 16,-1 2-3-16,-3-2-4 0,8-1-2 15,-6 1-6-15,8-3-4 0,-3-1 3 16,-1-1 7-16,4 2 7 0,-2-1 8 16,-2 1 4-16,0 2 10 0,2 0-1 0,-3 4-4 15,-1-1-4-15,0 4-4 16,-4-1-4-16,5 6-3 0,-7-2-5 0,6 1 3 16,-5-1-5-16,5-1-5 0,-4 0 2 15,3-2 3-15,-3 1 5 0,4-3-1 16,-5 1 9-16,5-1 6 0,-8 4 3 15,5-3-3-15,-5 2-3 0,-3 3-3 16,1-1-3-16,-1 4-1 0,-4-1-4 16,-2 5 0-16,1-1-4 0,-5 1 4 15,4-1-3-15,-4 4 5 0,-4-3-7 0,4 2 1 16,-2 0-2-16,-4 0-2 0,2-1-1 16,2-1-7-16,-4 1 7 0,-5-3 2 15,5 4 5-15,-4-6-1 0,2 4 6 16,-7-3 5-16,3 3 0 0,2-2 1 0,-7 1 0 15,1 0 3-15,4-1 0 0,-5 4-3 16,1-3 2-16,-1-1-1 0,1 2 2 16,3 0-4-16,-3-2 2 0,4 0-3 15,-3-1-1-15,7-1 1 0,-6 1-2 0,5 0-2 16,-1-3 1-16,0 1 0 16,0-1 1-16,-3 2-2 0,3-2-1 0,-2 1 0 15,1 1 0-15,3 1 0 0,-2-1-2 16,0 1 0-16,-3 1 0 0,1 1 2 15,-2-4-1-15,1 4-1 0,1-2-1 16,-2 1-2-16,1-2 1 0,-3 2-2 16,6-2-1-16,-3 0-1 0,1 0 0 15,-2 1 1-15,1-2 2 0,1 1 1 16,-3 0 3-16,3-2 1 0,0 0 3 0,-3 0 3 16,3 0-1-16,2-2 2 0,4 0 2 15,-2 1-2-15,-1-1 2 0,3-1-2 16,8 1-1-16,-6 0-1 0,11-4-2 15,-3 2 0-15,2 0-3 0,2-1-1 16,-1-1-4-16,7 0-3 0,-3-2-3 16,1-1-2-16,-4 0-2 0,-1-1 2 0,-1 0-1 15,-6-3 3-15,2 4 3 0,-6 0 4 16,4-4 4-16,-6 1 8 0,6 0 4 16,-2-2 0-16,2 0 3 0,0 2-1 15,0-4 1-15,0 3 0 0,5 0-2 16,-5-3-3-16,4 1 0 0,-4 2 0 15,-4-4-3-15,-2 2 0 0,0-3-1 0,-7-1 0 16,3 1 0-16,-6-7-2 0,-1 1 0 16,1-4-1-16,-3-5 1 0,-1-1-2 15,-3-5-2-15,0-2-2 0,1-5-2 16,1 0-6-16,-2-1-3 0,1-1 3 16,-1-3 7-16,-4 4 2 0,7 1 3 15,-9 2 5-15,2 2 4 0,-2 3-4 16,0 3-2-16,-2 3 1 0,-4 1 0 15,-2 3 0-15,-2 0 0 0,-2 1 2 0,-5 3-1 16,-3-3-7-16,-1 3 5 0,-4-1 0 16,-5 0-2-16,-1 0-3 0,-2 1 0 15,-4 0 4-15,0 1 4 0,-5 2 5 16,5 0 9-16,-4 2 4 0,0 1 8 16,-2 3 3-16,1-1-3 0,3 0-3 15,-2 4-2-15,0 0 1 0,0 2-4 0,4 0 0 16,-5 3 1-16,3-1-6 0,-2 3-4 15,0 1-5-15,-2 1 0 0,-5 1-4 16,-3 1-2-16,-3 4-2 0,-4 1 1 16,3-3-6-16,-3 1-4 0,-4 1-2 15,6-1-5-15,-6-1 2 0,5 0 5 16,1 0 5-16,-6-1 5 0,8-2 8 0,-3-2 6 16,-1 2 1-16,4-2-3 15,-3 1-2-15,1 1-3 0,-2-2-5 0,0 4-3 16,1-1-5-16,-1 1-3 0,2 1-2 15,-1 0-5-15,-1 0 1 0,0 1 4 16,4-1 3-16,-3 2 5 0,3-1 4 16,0-1 5-16,1 0 0 0,1 3-2 0,-1-3-1 15,1 0-2-15,3 0-4 16,-3 0-1-16,1 2-1 0,1-2-2 0,-1 3-1 16,3-2-2-16,1 2-1 0,-1 2-1 15,5-2-2-15,0 3 0 0,-3-2 1 16,7 2 4-16,-2-3 2 0,4 0 4 15,0 0 3-15,2 0 5 0,-2-3-2 0,6 1 1 16,-2-1-2-16,-2 0 3 0,4 1-3 16,0-1-2-16,0 0 0 0,5 0-1 15,-5 0 1-15,-2 2-4 0,2-2-1 16,0 0-1-16,-4 2 0 0,2 0-2 16,-2 1 0-16,2 1 1 0,-2 2 0 15,-2 1-1-15,0-3 1 0,4 5-1 16,-6-1-3-16,6-2-2 0,-4 3-4 15,2-2 4-15,-2-1 1 0,0 1 2 0,4-2 3 16,-2 0 6-16,2-4 1 0,-2 3 3 16,0-4-1-16,6 0-1 0,-2-4 2 15,2 3-2-15,3-4 0 0,-1 0-1 16,0-2 0-16,3 1 1 0,-1-1-4 16,2-2 0-16,-1 3-2 0,-1 0 0 15,4-3-1-15,-3 4-1 0,3 0-12 16,-1 1-35-16,1-1-77 0,-4 5-144 0,5 0-197 15,-1 0-188-15,-3 0-93 16,-1-3-18-16,-8-7 49 0,-8-10 129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04-01T18:10:21.27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23511 1038 57 0,'-6'-1'170'0,"0"-4"9"0,2 4-8 0,2-2-14 16,-2-2-16-16,-3 0-3 0,3 1-9 15,2-2-6-15,-2-1-8 0,0 3-13 0,2-2-4 16,-2 1-7-16,2 0-11 0,-2-1-10 16,4-1-4-16,-5 2-9 0,5-1-10 15,-2-2-8-15,2 4-7 0,0-4-4 0,2 3-7 16,3-4-2-16,1-1-2 0,0 1 1 15,4-2 4-15,5-3 8 0,1 1 13 0,3 0 13 16,2 1 12-16,1-1 7 0,5 1 6 16,0 1-3-16,0 4-8 0,0 0-9 15,0 6-11-15,0 1-11 0,-1 5-4 0,-3 1-3 16,0 8-4-16,2 1-3 0,-2 5-1 16,-7 3-4-16,5 5-1 0,-5 1-5 0,-3 4-5 15,3 1 6-15,-5 0-10 0,-1 3-5 16,-4 1-4-16,0 1-6 0,-6 1 1 0,0-1-3 15,-2 1 8-15,-4 1 9 0,-4 1 0 16,-5 1 16-16,-3 1 12 0,-3-1 10 16,-6 1 8-16,0 1 10 0,-2-2 15 0,-2 0 8 15,-6-1 3-15,4 0 1 0,-4-3-2 16,4-4-8-16,0-4-8 0,-5-2-16 16,9-5-12-16,-2-3-11 0,7-4-8 15,-1-5-1-15,2-2-2 0,2-7 1 0,5 1 1 16,-1-8-4-16,5 1 1 0,4-7-4 15,1-4-4-15,5-3-3 0,4-2-6 16,5-2-4-16,3-1 0 0,4 1-2 16,3 1-1-16,2 1-3 0,1 6 2 0,3 2 1 15,-2 3-2-15,6 7-2 0,-5 1 1 16,5 3 0-16,0 5 2 0,0 2 4 16,0 2 4-16,2 2 3 0,-2 0 0 0,-1 2 2 15,-1 0-2-15,0 3-4 0,0-3-31 16,-2 0-69-16,-1 0-98 0,3-4-126 15,-2-5-173-15,0-3-122 0,-1-8-32 16,3-5 31-16,-2-9 77 0,0-8 118 0</inkml:trace>
  <inkml:trace contextRef="#ctx0" brushRef="#br0" timeOffset="381.59">24419 1048 148 0,'-10'-3'281'0,"-1"-2"42"0,3 0-12 16,-7 1-38-16,9 2-13 0,0-1-11 15,-2 2-7-15,2-1-13 0,4 0-25 16,-3 2-17-16,5 0-6 0,0 2 3 0,5 1 10 16,3 2 18-16,2 1 19 0,5-2 5 0,3 3-15 15,7-4-32-15,2 1-27 0,2-2-34 16,8-2-30-16,0 0-18 0,3-2-17 16,-1-1-21-16,2 2-11 0,-2-1-10 0,-1 1-7 15,-3-1-6-15,-4 1-10 0,-2 1-11 16,-2 0-48-16,-3 0-91 0,-5 1-122 0,-5-1-133 15,-1 2-143-15,-7-2-151 0,-6 0-47 16,0-2 39-16,-6 1 97 0,-11-4 122 0</inkml:trace>
  <inkml:trace contextRef="#ctx0" brushRef="#br0" timeOffset="898.3">24415 1019 279 0,'-6'-1'369'16,"-1"0"31"-16,3 1-21 0,-2 0-109 0,4 2-81 15,-6 5-53-15,1 4-28 0,1 1-4 16,-4 7 10-16,0 4 17 0,-1 3 15 16,1 3 3-16,-2 5-13 0,1 1-13 0,1 1-19 15,-3 0-18-15,3-1-18 0,0 2-20 16,4-3-10-16,-5-3-11 0,5-3 1 0,0-5 7 15,0-3 25-15,-3-4 32 0,7-4 24 16,-2-4 12-16,0-2 5 0,-2-6-10 16,6-2-26-16,0-4-31 0,0-4-25 0,6-3-16 15,4-1-13-15,5-4-12 0,3 1-4 16,3-3-1-16,10 6-3 0,-2 1 0 16,4 1-5-16,4 6 7 0,3 2 1 0,1 4 5 15,-2 4 5-15,5 2 9 0,-1 2 4 16,0 5 0-16,1 2 0 0,-5 1-2 15,5 0-3-15,-7 3-2 0,-4 1-4 16,-6-2 1-16,0 2 4 0,-7 0 2 0,-7-2 8 16,-1 1 13-16,-8 1 13 0,-4-2 12 15,-6 0 5-15,-8 0 7 0,1-1-7 16,-8-1-6-16,-1 1-9 0,-9-3-11 0,2-3-10 16,-2-1-8-16,-4 0-10 0,-3-1-8 15,1-3-4-15,0-1 3 0,4-1 0 16,0-1 0-16,6-1 0 0,4-2-6 15,7 0-22-15,3 0-63 0,-1-2-101 0,10 1-123 16,8-3-124-16,2 0-143 0,11-4-132 16,-1 0-28-16,11-4 56 0,0-2 102 0,6-4 114 15</inkml:trace>
  <inkml:trace contextRef="#ctx0" brushRef="#br0" timeOffset="1216.42">25409 1321 348 0,'-12'0'439'0,"-7"-2"68"0,7 2 59 16,-5 2-117-16,7-2-79 0,4 1-61 0,-1 2-54 15,-1-1-51-15,8-1-27 0,4 1-22 16,2 2-9-16,5 0-5 0,3-1 2 0,5 0-9 16,8 0-19-16,4-3-27 0,2 0-23 15,4 0-18-15,-2-3-14 0,2 1-13 0,1 2-12 16,-3 0-22-16,0 0-52 0,-6 2-79 0,-2 1-97 16,-5 0-99-16,-1 0-91 0,-9 2-98 15,-1 1-98-15,-5 0-4 0,-2 0 52 16,-8 0 80-16,-2 2 81 0</inkml:trace>
  <inkml:trace contextRef="#ctx0" brushRef="#br0" timeOffset="1429.49">25469 1568 236 0,'-21'9'472'0,"3"-1"107"15,-3-4 89-15,5 1-20 0,1-1-119 0,3-1-84 16,1 0-87-16,9-1-88 0,-2 0-79 15,8 1-55-15,5-3-37 0,5 3-27 16,3 0-15-16,5-2-14 0,1 2-13 0,8 0-11 16,2 2-27-16,4-2-82 0,0 1-144 15,3-2-184-15,-1 0-221 0,4-2-118 16,1 0-43-16,-1-2 46 0,1-4 118 16,-1-5 175-16</inkml:trace>
  <inkml:trace contextRef="#ctx0" brushRef="#br0" timeOffset="1745.56">26356 1131 340 0,'-15'-5'440'0,"3"-1"76"0,-5 0 79 15,5 3-85-15,-2 0-88 0,3 1-54 0,5 2-57 16,0-2-62-16,2 4-67 0,2 0-47 16,4 1-23-16,4 3-6 0,8 0-2 15,3-1 1-15,4 1-7 0,3 0-13 0,11-3-20 16,1 0-17-16,1-1-14 0,10-2-10 0,-1-2-2 16,-3-1-9-16,5 2-8 0,-9-3-7 15,0 0-12-15,-1 1-36 0,-7 0-61 16,-5-1-88-16,-3 1-104 0,-6 0-119 0,-7-1-123 15,-4-1-124-15,-6 0-21 0,-4 1 45 16,-8-4 81-16,-1 4 115 0</inkml:trace>
  <inkml:trace contextRef="#ctx0" brushRef="#br0" timeOffset="2242.25">26403 1165 114 0,'-14'6'299'0,"4"3"30"16,-7 0 24-16,0 6-93 0,1 0-67 0,-1 5-32 15,-3 5-15-15,-3 1-7 0,-4 2-1 16,4 4 0-16,1 0-5 0,-3 3-5 16,2 0-16-16,7-2-19 0,-1 0-22 0,3-3-21 15,5-1-15-15,1-3-14 0,6-5-9 16,-2-2-2-16,4-4 4 0,6-5-7 15,2-5 1-15,5-5-6 0,3-7 2 16,7-5-6-16,2-2-8 0,2-6 7 0,2-2 4 16,4 1 11-16,0-4 8 0,-2 4 13 15,-2 1 2-15,2 3 0 0,-4 2 2 0,-5 5 8 16,5 4 2-16,-4 4-2 0,0 2 0 16,-3 4 2-16,3 5-6 0,-2 0-9 15,1 6-11-15,-1 4 0 0,0 4-8 16,-3 3-3-16,3 2 2 0,-4 4-6 0,-3 0 0 15,-2-1-3-15,-1 4 0 0,-5-4-1 16,0-1-1-16,-2 0 10 0,-4-3 13 16,-4 1 26-16,-2-4 28 0,0 0 31 15,-9-5 21-15,-3 1 6 0,-3 0-3 0,-6-5-26 16,0-2-28-16,-6-4-28 0,0-2-24 16,-4-3-18-16,-2-3-12 0,-1-2-12 15,-1-3-29-15,6-3-54 0,-6-4-83 0,8-3-99 16,4-1-121-16,4-5-112 0,8-4-111 15,7-5-22-15,10-4 49 0,8-2 79 16,5-3 116-16</inkml:trace>
  <inkml:trace contextRef="#ctx0" brushRef="#br0" timeOffset="2860.44">27015 702 176 0,'-16'-9'232'0,"3"1"-30"15,-1-1-17-15,1-1-3 0,3 0-17 0,0 2-17 16,-1-4-17-16,5 2-18 0,0 0-12 15,2-2-3-15,2 0-7 0,2 0-16 16,2 0-9-16,-2-1-7 0,6-1-2 16,2 2-2-16,3 0 8 0,1 0 8 15,0 1 13-15,5-2 11 0,4 4 8 0,1 0 4 16,3 3-1-16,-2-2-3 0,8 7-8 16,-6 1-12-16,2 1-13 15,0 7-12-15,-3 1-12 0,-5 3-11 0,4 4-1 16,-5-1-1-16,-5 5 3 0,-1 2 1 15,-2-1 5-15,-1 5 4 0,-3-1 3 0,-4 1 2 16,-4 1 1-16,-2 1 4 0,-2-1 1 16,-5 0-2-16,-5 0-7 0,-1-1-12 15,-4 1-10-15,-1-4-8 0,-5 0-4 0,0-3-7 16,0 0 3-16,4-5 1 0,-4 0 1 16,7-4-3-16,-3-4-3 0,7-2-1 0,-1-5-3 15,7-3-2-15,-1-3-2 0,1-3 2 16,10-1 0-16,0-3-5 0,0 0-1 15,10-2 0-15,-1 0 1 0,3 3-3 0,0 3-1 16,3-1 2-16,1 6-1 0,-3-1 8 0,3 5 13 16,3 1 17-16,-7 4 17 0,5 2 16 15,-5 5 10-15,7 0 5 0,-7 2-7 0,5 3-10 16,-3 1-12-16,-1 0-14 0,-1 3-11 16,3 0-8-16,-3-1-9 0,-2 2-7 15,1 2-18-15,1-3-62 0,-4 1-110 0,-6 1-137 16,7-1-157-16,-9-1-161 0,0 1-69 15,-9-2 15-15,3-3 83 0,0-5 124 0</inkml:trace>
  <inkml:trace contextRef="#ctx0" brushRef="#br0" timeOffset="5307.72">24065 3205 168 0,'-4'-9'235'0,"4"-1"-26"16,0 2-26-16,0-2-11 0,-2 0-16 15,2 0-22-15,2 0-30 0,2 1-17 0,1 1-18 16,-3 2-22-16,6-1-13 0,-2 4-14 15,4-2-9-15,-1 5 3 0,9 0 9 16,-5 5 12-16,3 1 15 0,1 4 14 16,-1 3 9-16,1 4 4 0,-3 3-2 15,-1 1 1-15,-3 5-5 0,-4 1-4 16,0 1-1-16,-1 3 1 0,-10-2 1 0,3 0-5 16,-4 2-2-16,-4-3-8 0,-5-1-5 15,-1-3-13-15,-3-2-12 0,-6-7-8 16,3-1-5-16,-9-5-3 0,6-7-4 15,-6-4-1-15,4-7-2 0,4-5-2 16,-4-3-4-16,7-7 0 0,-3-3 0 16,11-1-1-16,-3-4 1 0,11 1 1 0,2-1-1 15,2 1 2-15,2 0 0 0,8 6 0 16,1 3 0-16,5 2 3 0,1 3-1 16,-1 5 2-16,5 3 3 0,6 4 1 15,-4 2 0-15,8 3 2 0,-3 5 1 16,3 1-1-16,-2 3 0 0,5 4 6 15,-3 2 8-15,-3 3 5 0,3 4 14 16,-2 5 12-16,2 2 17 0,-8 8 7 0,2 1 9 16,-9 7 11-16,-3 3 13 0,-1 3 2 15,-8 4-1-15,1 1-4 0,-10-1-6 16,1 4-3-16,2-3-7 0,-8 1-3 16,0-5 0-16,-1 0 3 0,3-4-3 15,-11-1-9-15,3-2-13 0,-3-5-11 0,-6-4-13 16,3-4-11-16,-5-2-9 15,-6-7-7-15,0-3-2 0,-5-5-8 0,3-4-3 16,-6-7-3-16,4-4-12 16,4-4-30-16,0-4-57 0,6-6-81 0,4-1-102 15,11-5-108-15,3-4-124 0,9-1-115 16,4-3-23-16,13-1 43 0,0 0 80 16,9-3 100-16</inkml:trace>
  <inkml:trace contextRef="#ctx0" brushRef="#br0" timeOffset="5578.83">25012 3565 102 0,'0'1'484'0,"0"-1"85"0,-10-1 68 16,4-1 34-16,-1 0-185 0,3 2-153 15,-2 2-109-15,6 0-77 0,4 1-53 16,4 4-24-16,3-1-10 0,5 1-8 16,5 0-6-16,6 1-12 0,0-2-11 15,6 2-16-15,0-2-9 0,4 0-14 0,-2 0-47 16,2 0-89-16,1-1-111 0,-5 0-131 16,0-2-164-16,-6 0-78 0,-5-2 0 15,-1 2 65-15,-6 2 95 0</inkml:trace>
  <inkml:trace contextRef="#ctx0" brushRef="#br0" timeOffset="5770.87">25225 3848 93 0,'-16'19'496'16,"-1"-5"106"-16,-4-4 74 0,5 0 42 16,-1-1-166-16,1-3-165 0,10-1-119 15,-1 1-101-15,7-3-67 0,7 0-38 16,3 0-25-16,6-1-11 0,7-1-11 15,4 1-11-15,6-1-21 0,4 1-61 0,7-4-124 16,-1-1-164-16,7 0-193 0,-1-3-100 16,9-3-38-16,-2-1 29 0,4-2 105 15</inkml:trace>
  <inkml:trace contextRef="#ctx0" brushRef="#br0" timeOffset="6258.02">25949 3416 249 0,'-17'-6'383'0,"0"-3"44"0,-3-1 44 0,3 1-84 16,7 3-131-16,4-2-70 0,4 2-37 16,4 2-35-16,12-1-28 0,5 0-10 15,12-1 2-15,2 2 8 0,10 1 6 16,5-1 3-16,1 3-6 0,1 1-17 15,0 1-16-15,-1 3-14 0,-5 2-10 16,-3 3-5-16,-8 2-1 0,-6 4 4 0,-8 0-1 16,-9 4-4-16,-10 1-4 0,-2 2-6 15,-13 1-11-15,-7-1-12 0,-9 2 2 16,-2-2 1-16,-7 0 4 0,-3-4 2 16,4-1 4-16,-3-2 6 0,5-2-3 15,12-4-1-15,-2-2 2 0,11-2-4 16,1-2-4-16,13 2 2 0,2-2-3 15,9-2-3-15,5 4-3 0,5 0-3 0,8 2-1 16,4 4 0-16,-3 2 3 0,8 3 3 16,-7 2 2-16,2 6-1 0,-7 3 3 15,3 1-3-15,-6 4 0 0,-5-1 3 16,-1 1 3-16,-13 0 10 0,2 1 17 16,-8-4 19-16,-6 2 5 0,-3-3 3 0,-7-5 0 15,-7-1-7-15,0-4-12 0,-8-4-15 16,-3-5-30-16,1-6-71 0,0-4-98 15,4-10-120-15,0-6-156 0,10-11-136 16,7-9-50-16,9-6 28 0,7-8 75 16,7-5 103-16</inkml:trace>
  <inkml:trace contextRef="#ctx0" brushRef="#br0" timeOffset="6716.18">26389 2904 75 0,'-4'-17'258'0,"-2"-2"36"0,3-1 24 0,3 0-98 16,3-1-43-16,3-1-14 0,4 1-5 0,0-4-11 16,7 4-10-16,4 1-15 0,-1 2-11 15,3 1-8-15,0 5-12 0,4 4-10 16,-1 3-2-16,1 4 3 0,0 5 8 15,0 4 4-15,0 5 1 0,-4 3 3 0,-1 2 0 16,-1 4-1-16,-2 2-6 0,-5 1-6 16,-1 3-4-16,-5 2 2 0,-6 1-3 15,-2 1-10-15,-6 2-2 0,-5 1-8 0,-5 2-12 16,-5-3-10-16,-8 3-9 16,-2-2-4-16,-8-3-10 0,0 2-5 0,-3-4-5 15,3-2-5-15,0-7 5 0,2-2-6 16,6-8-4-16,2-2-4 0,6-8 2 15,4-2-1-15,11-5-5 0,0-5 5 16,12-1 5-16,6-3 5 0,3 0 0 0,7-1 7 16,7 5 0-16,-4 1 3 0,8 4 2 15,-2 4-1-15,2 5 3 0,-2 5-2 16,4 3-3-16,0 1-5 0,4 3-12 16,0-2-88-16,7-2-135 0,-1-5-185 15,3-1-162-15,1-7-80 0,1-5-33 16,-3-10 62-16,3-7 119 0</inkml:trace>
  <inkml:trace contextRef="#ctx0" brushRef="#br0" timeOffset="7170.83">28152 838 52 0,'4'-27'201'0,"-4"3"9"15,0-2-11-15,-4 3-21 0,4 0 0 0,-6-1 4 16,-4 0 0-16,-1 2 3 0,-1 0 1 15,-3 2 7-15,-3-2-7 0,-7 1-15 16,-2 1-15-16,-6 0-26 0,-6 3-26 16,-5 2-32-16,-11 5-24 0,-14 6-21 15,-13 4-16-15,-11 9-11 0,-15 7 6 0,-14 13 9 16,-18 9 7-16,-18 12 13 0,-21 18 45 16,-16 9 53-16,-7 15 30 0,-7 12 14 15,-6 4 25-15,8 5 13 0,11 4-29 0,14-2-43 16,4 0-49-16,21-4-29 0,19-5-36 15,9-7-24-15,16-8-5 0,9-6 1 16,20-7 8-16,-1-7 5 0,19-6-14 16,6-8-42-16,10-7-93 0,9-9-128 0,12-10-159 15,8-13-191-15,9-13-85 0,6-16-10 16,6-13 58-16,2-16 106 0</inkml:trace>
  <inkml:trace contextRef="#ctx0" brushRef="#br0" timeOffset="7643.95">27348 2779 314 0,'0'-1'360'15,"-6"-4"24"-15,-11 1 21 0,1 4-154 16,-11 2-90-16,-6 6-39 0,-6 4-16 0,-9 5 1 16,-8 5 6-16,-8 7 9 0,-12 6 22 15,-11 7 24-15,-6 6 19 0,-11 5 11 16,-9 7 7-16,-11 6 2 0,-9 7-12 16,-3 4-20-16,-5 3-28 0,9-1-18 0,4-2-26 15,6 0-19-15,4-3-17 0,9-1-8 16,9-2-6-16,9-5-15 0,5-1-11 15,13-3-29-15,5-2-87 0,12-5-171 16,2-1-232-16,11-7-171 0,4-7-89 16,2-14-30-16,-1-12 56 0,9-18 148 15</inkml:trace>
  <inkml:trace contextRef="#ctx0" brushRef="#br0" timeOffset="11217.56">8479 4968 4 0,'0'-4'174'0,"-4"1"-2"16,4-2-25-16,0 2-17 0,-6-2-15 15,6 1-5-15,-4 1-4 0,-2-2-5 16,-1 2 1-16,3-2-5 0,-2 1-3 15,-4 1-8-15,4 0 2 0,-5 1-3 16,5-1-10-16,-4 1-8 0,4 1-7 0,-5-1-2 16,1-1-12-16,0-1-10 0,-3 2-6 15,3-1-3-15,-1 0 0 0,-1-2-2 16,-2 2 3-16,1-1-1 0,-1-1 7 16,1 2 5-16,-3 0-3 0,-1 0-3 15,1 1-6-15,-1 2-2 0,-4 0-2 16,5 0-8-16,-1 0-3 0,-3 2 0 15,3-1-2-15,1 1-3 0,-1 1 1 0,5-1-1 16,-5-1-2-16,3 2-1 16,-3 0 0-16,5 3-1 0,-3-1 1 0,-1 0 0 15,3-1 0-15,-1 4 1 0,1 0 1 16,-1 1-2-16,2-2 0 0,1 0-1 16,1 2 1-16,0-1 0 0,1-2-2 15,-1 3 2-15,0 0-2 0,-1 1 2 16,1-3-1-16,0 2 1 0,3-2-2 0,-3 1 0 15,4-1 0-15,-4 0-2 0,3-1 0 16,1 0 1-16,0 2 0 0,-2-2-1 16,2 0 0-16,-1 2 1 0,3-2 1 15,-2 2 0-15,0-1-1 0,0 1-1 16,1 1 1-16,-1-1-1 0,-2-2 2 16,2 3-1-16,4 1 0 0,-7-1 0 15,3-1-1-15,0 1 0 0,2 0-1 16,-4 0 1-16,-1 2-4 0,7-2 2 0,-6 2 0 15,2 0 2-15,0 0 0 16,-1-2-2-16,1 3 7 0,-2 0-4 0,2-1 1 16,0 2-2-16,-1-2 0 0,-3 0-2 15,4 0 0-15,-2 1-2 0,1-3 2 16,1 2-1-16,2-2 0 0,-2 0 0 16,0 1 0-16,1 0 1 0,-1 0-2 15,0 0 3-15,2 1-2 0,-2 1-1 0,2-1 0 16,-3 3 0-16,5 1-2 0,-6 0 0 15,8 1-4-15,-6 0 4 0,2 3-2 16,2-4 0-16,-2 4 2 0,4-1 1 16,-3-1 0-16,3-2 2 0,-4-1 0 15,4 2 3-15,0-1 0 0,-4-4 2 0,2 3 0 16,2-1 3-16,-4-2-3 0,4 1 0 16,-2-2 1-16,-2 2 0 0,0 0 0 15,4-3 1-15,-7 4-2 0,3-2 0 16,2 3 0-16,-2-1 0 0,2 4 0 15,-2 1-1-15,-2 2 0 0,2 0 0 16,1 3 0-16,-1 2 2 0,0 4-2 0,4-1 1 16,-2 0-1-16,-2 1-1 15,4 1 0-15,0-1-1 0,0-3-1 0,0 0 4 16,4-1 4-16,-2 1 2 0,2-3 2 16,0-1 4-16,3 0 3 0,-1-2 2 15,0 0 7-15,4 0 3 0,-3 0 4 16,3 0 5-16,0-2-3 0,1 2-1 15,1 0-7-15,-2 0-4 0,5 0-6 16,-3-3-4-16,5 1-2 0,-1 1 4 0,5-3 2 16,2 0 7-16,-1-1 3 0,5-1 0 15,0-3 6-15,4 0 0 0,-2-2-2 16,4-2-6-16,-2-1-4 0,2-1-4 16,0-2-6-16,0-1-5 0,1 2-6 15,3-4-6-15,0 2 5 0,-4-2 0 16,6 0 1-16,-1-2 2 0,-1 2 7 15,0-3 3-15,2 2 1 0,-2-1-3 0,3 2 0 16,-1-1-3-16,2-1 0 0,-1-1-1 16,3 0-1-16,0 0-5 0,1-3-1 15,-1 1 1-15,1 0-1 0,-1 1-2 16,3-2-5-16,-3 1 3 0,0 2 2 16,1-2-3-16,-1 2 0 0,1 0 4 15,-1-1 4-15,0 1 1 0,1-1 6 0,3 0-3 16,-1-4 0-16,3 2-1 15,-1-2 2-15,2-3-3 0,-1 1-2 0,-1-1 1 16,-5 0-1-16,1 1-2 0,-1 1-3 16,-4 0 0-16,-2 3-3 0,-3 1 0 15,-1 0 1-15,0-1-1 0,-2 3 0 16,-2-3 6-16,-3 1 0 0,5-1 3 16,-4 0 2-16,-4 1 2 0,4-1-1 15,-4 0 1-15,-1 2-2 0,3 0 0 16,-6 1 2-16,2 0-3 0,1 0 2 0,-5 2-2 15,3-1-1-15,-3 2-1 0,4 0-2 16,-3 0-2-16,3 2 1 0,0-2-5 16,-1 1 1-16,-1 2-1 0,4 0-30 15,-3 0-21-15,3 2-12 0,-2 0-3 16,-1 1-5-16,-3 0 0 0,-1 2 29 16,1-1 20-16,-5 1 11 0,-1-3 6 0,-1 2 6 15,-4-2 1-15,5-2 2 0,-5-1 1 16,-2-1 0-16,2-2-1 0,0-3 1 15,5-2 1-15,-3-3 0 0,0 0-9 16,7-3-12-16,-3-1-16 0,5-1-14 16,-1 1-8-16,-1 0-13 0,1 4 3 15,1 0 7-15,3 1 12 0,-1 5 9 16,-2 0 11-16,-1-1 12 0,1 4 6 16,1-1 6-16,-1 1 4 0,-1 0 2 15,-3 0 1-15,3 1 0 0,-1-1 2 0,-3 0 2 16,5 2-1-16,-1-2 2 0,-1 2 1 15,3 0-2-15,-3-1 0 0,1 4-2 16,5 1-1-16,-5 0-2 0,1-1 0 16,2 4 0-16,-3-3 0 0,-1 0 1 15,1 0 0-15,1-3 2 0,-1 2-1 16,1-5-1-16,-7 0-1 0,7 0 3 0,-5-5 0 16,3-1 0-16,-3 0-2 0,2-3 4 15,-1-2-2-15,3-1-1 0,-1-1 0 16,-3 0 1-16,3 0-1 0,-3 1-1 15,-2 3 0-15,3-2-1 0,-3 3 0 16,0 1 0-16,1 2 0 0,-1 1-1 16,0 1 1-16,-3 0 0 0,5 0-1 15,-6-1 1-15,5-1 0 0,-1-3 0 0,0-1-1 16,-4-2 0-16,5-3 1 16,-1-3 0-16,0 2-2 0,-3-5 2 0,3-2-1 15,2 1-2-15,-1-5-1 0,-1 1-1 16,3-1 1-16,1 1-4 0,-2-5 2 15,-1 4-2-15,-1-3-1 0,2-2-2 16,-1 0 1-16,-1-1-1 0,-4-3 3 0,5-1 5 16,-5-3 7-16,4 0 3 15,-4 0 2-15,3 0 7 0,-3-1-2 0,0 2 1 16,0 0-3-16,-2 1-1 16,1 2-3-16,-3-1 1 0,-2 3-3 0,0 0 4 15,-7 1 1-15,3-3 3 0,-2 2 7 16,0 0-2-16,-4-1 2 0,-7 2 1 15,5-2 2-15,-7-1 1 0,2 4 5 16,1-2 10-16,-1 5 14 0,5 0 14 0,-2 2 16 16,-3 5 6-16,0 1 4 15,5 3 0-15,-2 1-4 0,-3 3-13 0,-2 3-18 16,3 1-9-16,-5 4-14 16,1 1-7-16,-3-1-7 0,-4 2 1 0,4 0 4 15,-4 2 0-15,0-3 2 0,5 0 2 16,-5-1 1-16,0-1-3 0,0 1-1 0,0-2 4 15,4-1 3-15,-3 1-1 0,-1 0-1 16,0-1-6-16,0 2-7 0,0 0-6 16,0 0-8-16,-2 2 2 0,2 1 4 15,1 0 7-15,-3 1 4 0,-2-1 5 16,4 0 3-16,0-1-2 0,0 1-5 16,-2 0-4-16,2-2-6 0,0 0-5 0,0-2-2 15,-1 2 3-15,-4-1-5 0,6-2-3 16,-3 4 9-16,-2-1-6 0,-2 0-3 15,6 2-2-15,-2-1 0 0,-2 1-1 16,4 0-7-16,-2 1-1 0,2 0 4 16,-4 2 0-16,4-1-2 0,-2-1 2 15,2 1-3-15,-4 1 0 0,2-2 3 16,-2 1 2-16,3-2 0 0,-3 3 5 0,2-2 2 16,-2 1 4-16,2-1-2 0,-2 2 2 15,4 0 0-15,-2 0-1 0,2 0-2 16,4 2-2-16,-4 1-5 0,5 1 1 15,-5-2 0-15,2 2-14 0,-2 1 8 16,4 0 4-16,-4 2 8 0,5-2-2 16,-5 1-3-16,4 0 9 0,-4-1-5 15,7-1-4-15,-7 0-2 0,8-1 0 0,-6 0-1 16,7 0-1-16,-3 0 3 0,0-2-5 16,-1 2 1-16,5 1-1 0,-4-3 0 15,3 2 1-15,-3-1-2 0,5 1 0 16,-1-2 3-16,3 1-3 0,-3-1 2 15,5 1 0-15,-5-1 5 0,7 1 0 16,-7 0 0-16,7-1 5 0,-7 2 1 16,7 1-3-16,-7 0 1 0,5 2-1 0,-2-1-1 15,-3 4 0-15,0 0-2 0,5 2 0 16,-2-2-2-16,-3 2 2 0,5-2 0 16,-3 0 0-16,5-2 2 0,-3-1-1 15,3-1 2-15,0 1-2 0,-3-3 3 16,3 1-3-16,-6 2-1 0,1 0 3 15,-1 1 2-15,-3 3 2 0,-2 0-1 16,-6 1 2-16,5 3 1 0,-5 0-2 0,-4-2 0 16,2 3-4-16,-4 1 0 15,0 2-4-15,-5 0-3 0,1 2-3 0,4 0-3 16,-4 0-4-16,4-1-3 0,0-1-39 16,4-4-90-16,2-3-142 0,0-5-175 15,0-6-124-15,5-9-62 0,-3-11 5 16,2-10 73-16,-4-10 135 0</inkml:trace>
  <inkml:trace contextRef="#ctx0" brushRef="#br0" timeOffset="16317.97">30025 802 91 0,'0'0'217'16,"4"0"0"-16,0 0-10 0,-4 0-6 0,0 0 0 15,2 0 7-15,-2 0 15 0,0 0 16 16,0 0 15-16,0 0 11 0,0-1 5 0,0 1-2 16,0 0-9-16,0 0-12 0,0-2-23 15,0 2-22-15,0 0-29 0,0 0-22 0,-2 0-25 16,2 2-29-16,-4-2-22 0,0 1-19 16,-2 5-16-16,0 1-19 0,-5-1-8 15,-5 4-6-15,3 3-3 0,-5 2-3 0,-5 2-1 16,4 2-1-16,-6 1-1 0,3 1-3 15,-1 2-3-15,-4 3-1 0,2-3 4 0,1 0 1 16,-1 1-1-16,2-1 7 0,2-3 2 16,5 0-1-16,-1-4-1 0,5-1 1 0,-3-1 0 15,9-4 4-15,-4-1 2 0,4-4 3 16,2 2 1-16,1-3 1 0,-1 0 5 0,4-2-9 16,0 1-2-16,0-1-4 0,7 0 1 15,3 2-1-15,0-3-4 0,7 1 4 0,-1-1 3 16,7 2 4-16,2-1-1 0,2-1 2 15,2 1 2-15,4-2 2 0,0 0-3 0,4 2-1 16,-4-2-1-16,8-2-2 0,-1 2 2 16,-1-2-4-16,-2 1-12 0,2-4-37 0,-3 4-66 15,-8-1-96-15,-1-1-101 0,0 1-106 16,-6-2-89-16,-5 2-83 0,-3-1-52 16,-7-1 33-16,-2 0 69 0,0-3 87 0,-12 2 90 15</inkml:trace>
  <inkml:trace contextRef="#ctx0" brushRef="#br0" timeOffset="16760.57">30006 751 45 0,'2'0'279'0,"7"2"29"0,-9-2 11 0,2 2-55 16,2-1-43-16,-2 2-28 0,-2 5-12 15,0 1 1-15,0 5 8 0,-2 3-6 16,-2 6-14-16,2 5-15 0,-7 6-15 0,-1 2-6 15,-2 5-7-15,1 7-1 0,-5 3-5 16,-1 2-4-16,1 2-7 0,-5 4-7 16,2-1-13-16,-1 0-11 0,-1-1-5 0,-2 0-10 15,11-4-8-15,-7-2-12 0,7-2-10 16,2-4-10-16,3-4-9 0,1-6-5 16,2-1-3-16,2-6-1 0,2-2-1 0,0-5-2 15,2-2-2-15,-2-5 1 0,0-2-1 16,4-3-10-16,-4-3-42 0,2-4-76 15,-2-6-107-15,4-3-110 0,1-6-105 0,-3-5-125 16,8-3-48-16,-4-5 30 0,9 0 80 16,-3-2 94-16</inkml:trace>
  <inkml:trace contextRef="#ctx0" brushRef="#br0" timeOffset="17170.7">30492 1436 122 0,'-4'-4'365'0,"-2"-4"78"0,4 1 76 15,-2 2-9-15,-1-1-60 0,3 2-33 16,-2 1-20-16,4 2-43 0,-2-1-59 0,-2 2-57 16,4-2-62-16,0 4-50 0,0 0-38 15,4-1-18-15,2 4-10 0,1-1-1 16,5 1 4-16,2 1 4 0,3 1 4 0,6-1-5 16,2-2-2-16,-3-1-5 0,7-1-5 15,-2 0-4-15,4-1-12 0,-2-1-7 0,-2-1-8 16,4-1-7-16,-8 2-5 0,-1-2-5 15,-5 0-3-15,-1 1-2 0,-5 1-7 16,-1-1-17-16,-4 1-20 0,3-1-39 0,-7 1-77 16,-2 0-121-16,0 0-133 0,-2-2-120 15,-7 0-106-15,-1-2-92 0,2 4 7 0,-3-2 82 16,-3 2 122-16,-3 0 123 0</inkml:trace>
  <inkml:trace contextRef="#ctx0" brushRef="#br0" timeOffset="17422.34">30455 1666 26 0,'-8'7'436'0,"-3"-2"92"0,3-1 68 16,0-3 42-16,4 2-143 0,-1-2-140 15,3 1-84-15,2 2-57 0,2-1-30 16,3 1-7-16,7 1 11 0,-2-1 0 0,7 0-11 15,4-1-25-15,5 0-32 0,1 2-28 16,2-4-32-16,2 1-21 0,2-2-20 16,-2 2-38-16,-2 0-74 0,4-2-129 0,-6 2-156 15,0-2-166-15,0-2-166 0,-4 0-60 16,-1 0 18-16,3-3 96 0,-2-4 141 0</inkml:trace>
  <inkml:trace contextRef="#ctx0" brushRef="#br0" timeOffset="18417.59">31342 1287 127 0,'-2'-3'249'0,"-3"-2"19"0,1 2-32 0,2-2-34 16,-2 1-20-16,4-2-16 0,-2 1-11 0,2-2-5 16,-4 2-1-16,4-3-1 0,0-1-3 15,4 1-8-15,-2 0-10 0,-2 1-16 0,6-4-10 16,-2 2-13-16,3-4-10 0,3 2-2 15,4-1-1-15,-5 0-1 0,7-1 7 0,3 1 5 16,-7-1 4-16,9 1 0 0,-2 1-2 16,1 1-6-16,1 0-3 0,-2 3-7 0,1-1-7 15,3 0-6-15,-2 5-5 0,1 0-11 0,3 2-6 16,0-1-9-16,-4 4-7 0,5-1-5 16,-3 1-2-16,4 2-4 0,-2 2-1 0,-6 1 3 15,5 0 5-15,-5 2 4 0,-3 2 3 16,5 1 4-16,-8 4 7 0,3-2 3 0,-6 3-2 15,1 0 1-15,-5 1-2 0,2 1-3 0,-6 3-5 16,4-2-6-16,-6 4-4 0,-2 1-2 16,-2 0 3-16,2 4 1 0,-6-1-1 0,-2 0 4 15,1 1-1-15,-5 0-2 0,1 2-2 16,-3-1-3-16,-1 0-2 0,1 0 0 0,-1-3-2 16,-3 4-3-16,-1-3 3 0,0 1-3 15,5-2-2-15,-7 1-1 0,6-2-1 16,-3 0 3-16,-3-2-4 0,7-2 4 0,-5-1 1 15,4-2 1-15,-1-2 2 0,1-1-3 16,1-3 0-16,-3-2-4 0,3 0-1 16,3-4 3-16,-1-1-1 0,1-4 0 0,1-1 1 15,-3-1 2-15,-1-1 0 0,3-3 1 16,-1-4-1-16,4 1 1 0,-7-2-2 0,7-1-1 16,-3-2-1-16,3-1 0 0,0 1-2 0,-1-1 0 15,5-1 0-15,0 1-1 0,2 0-1 16,4 1-1-16,-2 1-1 0,2 1 0 15,2 0 1-15,2 0-4 0,2 0 1 0,0 1-1 16,5 0-1-16,3 1-2 0,3 0 3 16,1 4 2-16,3-4 4 0,2 5 5 0,2 2 5 15,1-1 2-15,3 2 1 0,2 3 1 16,-2 0-2-16,-2 5-2 0,4 1 0 16,-6 2-4-16,2 0 0 0,-7 0-4 0,3 1-2 15,-6 2 1-15,-1-1 0 0,3 0 2 16,-7 1 0-16,1-2 0 0,-3 0 1 0,-2-1-2 15,1 0-1-15,-1-2 0 0,-6 0 0 16,4-2-4-16,-2 0-21 0,-4-2-36 0,6-2-66 16,-6-1-116-16,0-2-150 0,0-5-149 15,-2-3-146-15,-2-6-52 0,0-9 18 16,-2-3 90-16,0-11 136 0</inkml:trace>
  <inkml:trace contextRef="#ctx0" brushRef="#br0" timeOffset="19313.9">31935 331 193 0,'-6'-7'244'0,"-5"1"-11"0,5-1-16 15,-4-2-12-15,4 3-18 0,2 0-20 16,-3-3-25-16,7 3-29 0,0-2-25 16,0-1-19-16,4 0-17 0,3 1-5 15,-1 0-2-15,4 0 1 0,3 1 3 0,-3-3 7 16,6 4 4-16,1-1 4 0,2-1 3 16,-3 3 3-16,3-1-3 0,-3 4-3 15,1 1-6-15,-1 1-1 0,3 1 2 16,-7 3 7-16,1 3 10 0,1 1 11 15,-1 3 9-15,3 3 3 0,-5 1-2 16,3 1-11-16,-2 5-8 0,-1-1-6 0,-1 1-8 16,-4 1-4-16,0 3-6 0,1-2-3 15,-3 0-7-15,0 3 0 0,-2-2-4 16,-4-1-1-16,-2-2 0 0,0 1-1 0,-3-1-2 16,-3-1-2-16,2 0-4 0,-7-1 1 15,5-3-1-15,-2-1-4 0,-3-1 2 0,3-3-2 16,-3-1-2-16,3-2-3 0,0 0-5 0,-5-3-1 15,3-5-2-15,-3 2-2 0,5-4-3 16,-3 2-3-16,3-5-1 0,-3-1-2 0,5-1-1 16,4 0-2-16,-5-2-1 0,5 1-1 15,2-3 2-15,2 3-2 0,-2 0-3 0,8-1 0 16,-2 3-2-16,2 0 2 0,2 0-2 0,3 3 4 16,-1 3 2-16,2-2 2 0,7 4 10 15,-1 1 7-15,1 3 10 0,4 0 9 0,1 2 9 16,-1 1 1-16,0 0 1 0,-3 4-1 15,3-2-4-15,2 2-3 0,-7 1-5 0,5 1-5 16,-5 1-4-16,1 0-2 0,-1 1-5 0,1 0-4 16,-3 0-2-16,-1 0-2 0,-3-1-26 15,5 1-56-15,-7-3-98 0,2 2-125 0,-4-4-141 16,-1-1-140-16,1 0-118 0,0-2-21 16,-6 0 55-16,0-3 104 0,0 1 127 0</inkml:trace>
  <inkml:trace contextRef="#ctx0" brushRef="#br0" timeOffset="24389.07">28909 3623 131 0,'-2'8'230'0,"-7"-2"2"0,7 0-35 16,-2-3-26-16,0 0-14 0,4-1-8 0,-2-1-2 15,2-1 0-15,2-1 1 16,2-2-3-16,2-2-10 0,5-3-7 0,-1-2-4 15,7-4-6-15,-1 0-4 0,1-2-4 16,5-2 1-16,-1-2 3 0,2 0 1 16,-3-2 1-16,3-2-5 0,2 2-2 15,-6-3-7-15,5 3-10 0,-5-2-11 16,2 1-10-16,-5 3-8 0,-3 4-12 16,1 0-5-16,-8 5-12 0,5 1-6 0,-7 6-7 15,-2-1-7-15,-2 8-4 16,0 4-3-16,-2 8-1 0,-7 5-3 0,3 6 2 15,0 6-1-15,-4 5-1 0,-3 5 0 16,-1 3 3-16,4 0-2 0,1 4 1 16,-5-1 0-16,3-2-1 0,1 4-4 15,2-5 0-15,0-1 3 0,-1-4 2 0,-1-2-2 16,2-1 3-16,-5-2 1 0,3-3 1 16,0-2-3-16,-7-4-1 0,1-2-2 15,-1-2-1-15,1-4-2 0,-1-5 0 16,-4-1-4-16,3-4 0 0,-3-2 3 15,-2-2 2-15,3-2 13 0,3-2 21 16,-4-2 21-16,9 1 25 0,2-2 15 16,-1 0 6-16,5 3-9 0,0-2-16 0,6 1-22 15,2-1-25-15,6 0-18 16,1-1-6-16,7 0-1 0,5 2 2 0,6-4 1 16,-1 2 4-16,3 0 2 0,7 0-1 15,-1-2-3-15,2 2-2 0,0-1-11 16,0 1-44-16,-2-2-71 0,-1 0-102 15,-1-1-106-15,-2 0-107 0,0-2-89 16,-7-1-80-16,3 1-23 0,-6-4 46 16,2 1 82-16,-7-2 89 0</inkml:trace>
  <inkml:trace contextRef="#ctx0" brushRef="#br0" timeOffset="24948.72">30118 3499 150 0,'14'-18'262'0,"-1"1"31"0,-3 1-45 15,-4 0-37-15,3 0-28 0,-7 2-18 16,2 3-14-16,-4 1-18 0,-4 4-16 15,-3-2-15-15,1 3-17 0,-4 2-23 16,-2 2-20-16,-7 2-11 0,2 2-9 16,-1 3-8-16,-7 4-5 0,2 2-4 15,1 2 0-15,-5 4 1 0,-4 4 5 0,2 2 5 16,2 3 7-16,-2 3 10 0,-2 2 4 16,4 2 6-16,0 1 6 0,0 2 5 15,0 2 1-15,5 3-1 0,-5-1 8 16,4 2 0-16,2 2-4 0,-1-2-4 15,5 0-6-15,3-1-8 0,5-4-13 16,1-2-7-16,8-3-6 0,4-3-3 0,2-2-4 16,1-6-5-16,7-2 3 15,-1-5 1-15,3-4-1 0,3-3 7 0,-1-4 8 16,3-4 6-16,0-3 3 0,-3-2 6 16,-1-4 1-16,3-4-2 0,-7-3-3 15,1-1-3-15,-1-3-3 0,-5 0 4 16,-6-3 6-16,2 1 6 0,-4 1 7 0,-6-1 2 15,-2 2 5-15,-3 2-3 0,-1 0-11 16,0 3-6-16,-5 4-8 0,-4 2-5 16,1 4-8-16,-1 4-4 0,2 1-7 15,-1 3-27-15,3 0-54 0,5 1-87 16,4 0-94-16,-1 0-86 0,9-1-79 16,0 1-87-16,2-1-30 0,9-1 37 0,1-4 71 15,7-3 74-15</inkml:trace>
  <inkml:trace contextRef="#ctx0" brushRef="#br0" timeOffset="25258.85">30352 3733 178 0,'4'-4'428'0,"-4"-2"75"15,0-1 71-15,-4 2 0 0,1 0-131 0,-1 2-68 16,4 0-63-16,-2 1-64 16,2 0-64-16,0 2-58 0,0-2-45 0,2 4-18 15,5-2-6-15,1 2 12 0,4 0 2 16,1 0 5-16,7-1-5 0,1 2-13 16,0-1-17-16,1-1-19 0,-3-1-8 15,2 2-12-15,-5 1-23 0,1 1-39 16,-1 0-66-16,-5 0-86 0,-1 1-89 0,-4 0-93 15,-2 3-71-15,-2-3-80 0,-4 4-45 16,-2-2 28-16,-6 3 56 0,2-3 81 16,-9 0 83-16</inkml:trace>
  <inkml:trace contextRef="#ctx0" brushRef="#br0" timeOffset="25454.94">30335 4049 114 0,'-10'16'438'0,"3"-4"53"0,1-4 27 16,2-2 15-16,4 1-221 0,4-2-119 16,2-2-72-16,11-1-44 0,0-2-15 0,7-2-11 15,3 1-6-15,2-3-12 0,4 1-10 16,4 0-45-16,1-3-72 0,-3 2-86 16,0-2-97-16,-6 1-144 0,2-3-72 0,-6 0-11 15,-1 2 45-15,-7-5 70 16</inkml:trace>
  <inkml:trace contextRef="#ctx0" brushRef="#br0" timeOffset="25928.07">31433 3508 196 0,'16'-9'356'15,"-3"2"44"-15,-3-1 33 0,0 1-99 0,-4 3-68 16,1-1-28-16,-3 1-17 0,-4 3-10 16,4-1 0-16,-4 0-2 0,0 2-7 15,-4 2-14-15,4 1-19 0,-6 3-22 0,-5 3-23 16,-1 4-27-16,-3 1-23 0,-5 3-22 15,-3 3-17-15,2 0-13 0,-4 2-10 16,1 1-5-16,-3 0-2 0,4 0-2 0,-4 1 0 16,4 0 2-16,3-3 8 0,1 0 6 15,-1-3 5-15,5-2 4 0,-1 1 9 16,7-5 1-16,-1-1-2 0,2-1-3 16,1-2-5-16,7 1 0 0,-2-3 0 15,4 1 3-15,3 0 5 0,1-2 5 0,4 1 1 16,3-1-4-16,3-1-5 0,3-2-6 15,3-1-7-15,1-1-10 0,4 0-5 0,2-1-5 16,-2-1-6-16,0-1-24 0,0 2-44 16,-5-2-74-16,-1 1-97 0,2-1-108 15,-5 0-99-15,-5 0-76 0,-3-3-66 16,-4 0-26-16,0-1 42 0,1-2 85 0,-9 1 90 16</inkml:trace>
  <inkml:trace contextRef="#ctx0" brushRef="#br0" timeOffset="26212.66">31495 3488 42 0,'10'-7'321'16,"-2"1"36"-16,-2 1 16 0,-3 1-47 16,1 2-118-16,-4 6-67 0,0 4-44 15,0 4-13-15,0 5 2 0,-4 4 14 0,-3 4 12 16,-3 7 8-16,0 2 2 0,-3 3-2 15,3 5-8-15,-7 4-12 0,5-1-10 16,-3 3-4-16,5-1-10 0,2 2-9 0,-7 1-4 16,9-2-7-16,0 0-6 0,2 0-10 15,0-4-9-15,4-1-7 0,0-1-9 16,0-5-6-16,4-4-28 0,0-8-45 0,-2-3-61 16,4-6-82-16,-2-8-106 0,3-8-116 15,1-8-82-15,0-11-10 0,2-8 28 16,1-10 67-16</inkml:trace>
  <inkml:trace contextRef="#ctx0" brushRef="#br0" timeOffset="26820.43">31836 2749 63 0,'-4'-7'207'15,"2"-2"-2"-15,-3 0-24 0,5-1-19 0,-2 2-20 16,2 0-19-16,2-1-17 0,-2 2-13 15,7-3-11-15,1 1-10 0,0 0-3 16,2 1-1-16,1-1 4 0,5 1-2 0,1 0 6 16,-1 4 1-16,1-2 3 0,4 1 3 15,-5 4 1-15,7-1 4 0,-7 4 2 0,5-1 2 16,-4 4 5-16,-1 4-6 0,1-1 1 16,-3 4-4-16,-1 2-5 0,-3 3-3 15,-4 0-3-15,0 2 5 0,-2 3-7 0,1 0-3 16,-10 2-2-16,5 2-7 0,-6 0-4 15,0 0-8-15,-2 0-11 0,-5 2-7 0,1-2-8 16,-2 0-7-16,-3-1-7 0,-4-1 0 16,5-3-3-16,-3-2-4 0,-6-2-8 15,3-5-24-15,1-1-22 0,-2-4-20 0,3-2-21 16,3-5-15-16,-2-3-2 0,5-3 13 16,-3 0 14-16,7-4 14 0,4-2 16 0,2 0 13 15,2-1 9-15,4 3 7 0,2-1 8 16,6 2 10-16,1 2 8 0,1 3 12 0,4 1 17 15,5 1 16-15,-4 2 11 0,5 3 4 16,-1 1-3-16,2 5-3 0,-3 0-16 0,1 6-12 16,-2-2-9-16,1 3-4 0,-3 1-3 15,4 2-33-15,-3 1-67 0,-1 0-87 16,-1 0-87-16,3 1-123 0,-7 1-110 16,1-2-31-16,-3-2 33 0,-10 0 69 0,-6-3 73 15</inkml:trace>
  <inkml:trace contextRef="#ctx0" brushRef="#br0" timeOffset="30772.72">28723 5617 223 0,'-4'-9'258'0,"4"-1"-16"0,0 0-24 15,-3-1-22-15,3 0-21 0,0 0-17 16,0-1-14-16,3-1-9 0,-3 2-15 15,4 0-9-15,2 1-12 0,0 0-3 16,4 1 3-16,1 1 6 0,9 1 11 16,3 1 14-16,0-1 5 0,4 3 0 0,4-1-11 15,2 4-18-15,-4 1-16 0,4 3-17 16,-2 1-9-16,-2 4-3 0,-2 4-1 16,-7 1 0-16,3 2 2 0,-6 4 2 15,-1 1-2-15,-6 2-4 0,-3 0-4 16,-7 2-3-16,-2 1-5 0,-5 2-6 15,-7-2-6-15,-3 1-9 0,-3 0-5 0,-3 2-10 16,-6-2-4-16,-2-1-6 0,-2-1-3 16,2-3 3-16,-2-2 6 0,6-4 18 15,2-3 15-15,0 1 19 0,7-6 8 16,3 1-2-16,5-3-3 0,4-1-12 16,6-1-22-16,6 3-17 0,4-3-7 0,7 2-11 15,8-2 8-15,-3 2-1 0,7 2 8 16,-2 1 3-16,6 1-1 0,-6 1 6 15,4 0-5-15,-4 5-3 0,0-1 0 16,-8 4-5-16,1 1 0 0,1 1 1 16,-9 1 3-16,-1 1 1 0,-5-1 2 15,-2 4 3-15,-2-2 4 0,-8 0 1 16,0 0-1-16,-5 1-2 0,-5 2-4 16,-5-3-4-16,-2-1-6 0,1 0-6 15,-5-2-4-15,-4 1-3 0,-2-3 1 0,0 1-2 16,4-5-14-16,-7-2-23 0,8-4-42 15,1-1-67-15,6-4-98 0,2-4-102 16,5-5-91-16,8-4-68 0,10-5-87 16,4-3 4-16,7-5 59 0,5-4 88 0,3-2 96 15</inkml:trace>
  <inkml:trace contextRef="#ctx0" brushRef="#br0" timeOffset="31245.87">29965 5655 54 0,'21'-14'322'0,"-11"1"44"15,-4 0 46-15,-2 1-22 0,-4 1-95 0,-4 0-49 16,4 2-26-16,-6-2-17 16,0 4-17-16,-2-3-16 0,-1 5-20 0,1 0-18 15,-4 3-21-15,1 2-26 0,-5 3-29 16,3 5-24-16,-5 4-21 0,1 5-13 15,-1 6-6-15,-7 5-4 0,2 4 6 16,0 4 6-16,-4 5 6 0,1 3 9 0,-3 5 4 16,2 2 4-16,0 3-2 0,2 0 1 15,2 1-1-15,3 0 3 0,3-4-2 16,5-5 1-16,1 1-5 0,9-5-5 16,-2-4-8-16,8-5-5 0,-2-3-4 15,5-4 1-15,3-5 5 0,6-7 5 16,1-2 14-16,4-7 8 0,1-3 12 0,-1-5 11 15,0-5 4-15,-3-3 0 0,3-3 0 16,-4-4-7-16,-3-2-8 0,-8-2-15 16,-4-1-7-16,-2-1-10 0,-8 2-1 15,-6 2-3-15,-7 4-1 0,-2 2 4 16,-6 2-2-16,-2 7 1 0,-6 5-3 16,4 3-2-16,0 5-10 0,4 1-26 15,-2 2-48-15,10 0-74 0,3 1-80 16,3-1-79-16,9 0-74 0,2-2-56 0,12 1-63 15,4-5-10-15,9-3 37 0,2-4 54 16,8-5 69-16</inkml:trace>
  <inkml:trace contextRef="#ctx0" brushRef="#br0" timeOffset="31522.93">30385 5976 47 0,'8'-8'427'0,"-6"-2"75"16,-2-4 78-16,0 5 67 0,-2-1-130 0,-2 1-125 15,4 3-73-15,-4 1-69 0,4 1-70 16,0 2-60-16,4 2-33 0,2 2-9 16,2 2-2-16,5-1 3 0,-1 2 0 15,7 1-5-15,-1 0-15 0,5 0-20 16,4-1-13-16,0 0-9 0,0-2-17 15,-1 1-46-15,1-1-72 0,-4-1-108 0,2-2-114 16,-7 1-116-16,3-1-89 0,-4 2-96 16,-5-2-2-16,-2 3 69 0,-3 0 90 15,-7 3 103-15</inkml:trace>
  <inkml:trace contextRef="#ctx0" brushRef="#br0" timeOffset="31742.98">30488 6211 179 0,'-12'12'505'0,"1"-1"85"0,-1-2 67 0,-3-3 40 16,5-1-228-16,4 1-142 0,0-1-94 15,6-1-74-15,6 1-60 0,0-1-31 16,13 0-14-16,-3-3-11 0,7 1-4 16,6-4-9-16,2 1-7 0,2-3-10 0,0 0-47 15,0 3-80-15,0-1-96 0,-6 0-103 16,4 4-91-16,-8 1-88 0,-1 1-95 15,-1 0 11-15,-4-1 53 0,-3-2 80 16,-6-1 77-16</inkml:trace>
  <inkml:trace contextRef="#ctx0" brushRef="#br0" timeOffset="32266.71">31875 5742 102 0,'0'-2'288'0,"0"-2"37"0,-6 0 38 16,0 0-78-16,-5-1-53 0,1 2-27 0,-7 0-16 15,5 0-18-15,-9 3-16 0,1 3-18 16,-3 0-13-16,-4 1-4 0,0 4 3 0,0 3 5 16,-6 2-4-16,0 4-2 0,4 1-2 15,-8 2-8-15,4 4-10 0,0 2-14 16,-2 3-11-16,6 2-14 0,-2 4-13 16,6 2-14-16,0 2-8 0,2 1-11 15,3-1-3-15,3 4-9 0,5-5-4 0,1 2-4 16,5 1-2-16,2-5-2 0,4-1-13 15,6-3 3-15,5-3 1 0,-1-1 0 0,7-5-1 16,3-3-3-16,-1-5 9 0,1-2-1 16,3-4 1-16,2-3 5 0,-2-6 6 15,-1-1 4-15,-5-5 9 0,4-4-1 0,-5-2 1 16,-3-4 0-16,1-4-2 0,-8-1 0 16,1-2-3-16,-3-2 0 0,-8-2-5 15,1 2-17-15,-3-2-35 0,-4 3-34 0,-5 2-31 16,3 2-32-16,-2 3-24 0,-3 3-20 15,5 6-19-15,-3 4-24 0,-1 2-31 16,5 4-29-16,3 1-28 0,-2 0-69 16,6 0-6-16,1 0 26 0,3-3 44 15</inkml:trace>
  <inkml:trace contextRef="#ctx0" brushRef="#br0" timeOffset="32762.75">31962 5072 137 0,'4'-15'243'16,"-4"-1"32"-16,0 1-50 0,0 2-27 15,0-1-11-15,0 1 2 0,0 1 1 0,0 0 1 16,2 3-3-16,-2-2-8 0,4 2-10 16,2 0-6-16,5 3-9 0,3 1-8 15,-1 0-4-15,7 2 0 0,-1-1 1 16,6 4-7-16,-3 1-3 0,1 2-14 0,4 2-7 16,0 0-14-16,-4-1-10 0,1 4-12 15,-5-1-13-15,2 0-11 0,-5 0-9 16,-3 1-10-16,-3 0-7 0,0 1-1 15,-10 0-5-15,0 2-6 0,-2 0 1 0,-12 4 1 16,-3 1-1-16,1 3 0 0,-5 1-1 16,-6 1 2-16,2 1-5 0,-2 1-2 15,1 0-3-15,-1 2 3 0,4-1 4 0,-2 0 7 16,9 0 6-16,3 0 9 0,3-3 8 16,4-1 6-16,2 0 0 0,8-4 4 15,2 1-3-15,4-4-1 0,3-2-10 16,7 0-13-16,1-5-8 0,4-3-19 0,2 2-50 15,0-4-98-15,-3-1-156 0,-1-1-178 16,-4-1-198-16,-5-2-94 0,-8 1-15 16,-6-2 65-16,-6 0 140 0</inkml:trace>
  <inkml:trace contextRef="#ctx0" brushRef="#br0" timeOffset="33400.99">28642 7740 280 0,'0'14'380'0,"4"-2"27"15,-2-6 15-15,2-2-139 0,3-4-98 16,3-5-53-16,2-5-33 0,9-7-12 15,0-2-3-15,1-5-6 0,1-3-9 16,4-4-10-16,0 2-13 0,-2-1-13 16,-1 2-10-16,-3 4-10 0,-4 3-7 0,-1 3-2 15,-5 6-1-15,1 6 0 0,-2 4 4 16,-1 8 13-16,-7 8 14 0,-2 6 14 16,0 8 18-16,-2 8 18 0,-9 8 14 15,3 4 7-15,-4 6-4 0,-5 3-9 16,7 1-17-16,-7 2-18 0,5-2-24 0,1-3-31 15,5-2-55-15,-2-5-74 0,2-5-96 16,6-7-102-16,4-6-96 0,-2-7-98 16,6-6-19-16,0-9 37 0,1-9 76 15,-1-9 91-15</inkml:trace>
  <inkml:trace contextRef="#ctx0" brushRef="#br0" timeOffset="33759.64">29436 7695 32 0,'23'-21'368'0,"-7"1"32"0,-10 0 17 16,-6 3 12-16,-6 1-191 0,-4 5-106 15,-3 2-60-15,-7 4-28 0,1 4-5 16,-6 2 8-16,-2 7 15 0,3 5 15 16,-7 7 19-16,2 4 14 0,2 9 2 0,0 2-8 15,2 8-15-15,2 3-17 0,11 3-19 16,-3 0-16-16,13 0-17 0,2-1-10 15,7-5-6-15,5-3-5 0,5-2 1 16,3-9 0-16,7-3 2 0,2-7 6 16,2-6 13-16,2-6 15 0,4-7 13 15,-4-7 15-15,0-8 7 0,-6-5 2 16,2-5-7-16,-8-6-10 0,-5-6-12 16,-1-2-15-16,-9-5-8 0,-6-2-8 0,-4 0-5 15,-2 1-16-15,-5 5-19 0,-1 5-24 16,2 6-48-16,-5 9-62 0,3 6-85 15,2 5-78-15,-1 8-68 0,3 5-97 16,0 5-22-16,6 4 30 0,2 0 65 16,2 0 78-16</inkml:trace>
  <inkml:trace contextRef="#ctx0" brushRef="#br0" timeOffset="34078.75">30025 7629 403 0,'10'-14'501'0,"-10"-2"33"16,-6 0 19-16,-6 5-77 0,-7 2-192 16,3 5-102-16,-7 6-55 0,0 5-33 0,0 4-19 15,-4 7-25-15,1 8-26 0,-5 5-8 16,8 4-1-16,-4 7 5 0,6 5-2 16,5 2 0-16,3 6-4 0,7-1-8 15,2-2-5-15,10-1-1 0,9-4 7 16,3-4 10-16,3-6 21 0,6-6 22 0,2-8 22 15,6-6 26-15,0-8 16 0,2-6 12 16,3-8 5-16,-5-4 1 0,-2-8-12 16,0-6-13-16,-6-4-23 0,-5-4-19 15,-5-5-22-15,-5-2-32 0,-1-4-58 0,-11 0-106 16,-7-1-143-16,-3 0-158 16,-6 3-197-16,-1 0-97 0,1 5-17 0,-1 3 64 15,5 4 123-15,-3 1 144 0</inkml:trace>
  <inkml:trace contextRef="#ctx0" brushRef="#br0" timeOffset="34555.37">30688 7709 291 0,'-10'2'392'0,"-6"-1"70"16,7-1 37-16,-5 0-104 0,8 0-79 15,2 0-46-15,1 3-38 0,6-1-42 0,3 1-27 16,4 2-8-16,7-1 2 0,3 1-6 15,3 1-16-15,4 0-23 0,6-1-25 16,-2-2-22-16,2 3-19 0,4-2-16 0,-2 1-23 16,1 0-56-16,-8-1-91 15,-1 0-107-15,2 0-111 0,-8 1-105 0,-5 0-137 16,-5 2-25-16,-5 1 40 0,-6 1 83 16,-6 2 100-16</inkml:trace>
  <inkml:trace contextRef="#ctx0" brushRef="#br0" timeOffset="34740.92">30763 8101 175 0,'-15'16'554'16,"5"-7"114"-16,-6-1 83 0,7-5 45 15,-1 1-200-15,2-2-177 0,8 0-124 16,0-2-105-16,10-2-73 0,0 0-40 16,11-2-20-16,2 1-13 0,4-3-11 0,4 1-15 15,2-1-38-15,2-1-80 0,2 0-119 16,2-2-155-16,3-4-149 0,-5-2-165 15,-2 1-57-15,2-5 24 0,-4 0 92 0,-2-2 137 16</inkml:trace>
  <inkml:trace contextRef="#ctx0" brushRef="#br0" timeOffset="35215.06">31418 7918 325 0,'-8'11'453'0,"-2"-2"28"16,-1-2 18-16,1-4-106 0,6 2-177 16,-2-3-104-16,6-2-56 0,6-4-33 0,4-2-13 15,7-3-1-15,-1-6 4 0,5-1 6 16,6-4 12-16,-5-3 14 0,9-5 13 0,-4 3 12 16,0-1 8-16,-4 1 8 0,-2 1 8 15,-3 2 6-15,-1 7 10 0,-7-1 2 16,5 4-1-16,-9 6-12 0,-4 1-12 15,2 4-18-15,-4 5-20 0,-4 4-21 0,-2 9-10 16,-5 3-7-16,1 6-7 0,-2 8-7 16,-1 2-6-16,-3 4-11 0,1 3-9 15,-1 1-11-15,-5 3-9 0,4-2-7 16,5 2-1-16,-5-3 1 0,3-1 3 0,2-3 10 16,-3-4 10-16,7-3 10 0,-7-5 10 15,3 0 6-15,-3-6 6 0,3-2 14 16,-2-4 23-16,1-1 29 0,-1-4 34 0,-3-2 43 15,9-3 39-15,-7 0 16 0,5-2-3 16,4 0-19-16,2-2-31 0,2-1-40 16,2 1-38-16,2-1-29 0,2 1-21 15,8-2-9-15,3 3-9 0,1-2-4 0,5-1-13 16,2-1-39-16,-1-2-68 0,5 0-110 16,4-2-125-16,-2-1-129 0,4-5-124 15,0 0-78-15,3-3 3 0,-1-1 75 16,-2-3 113-16,2-2 121 0</inkml:trace>
  <inkml:trace contextRef="#ctx0" brushRef="#br0" timeOffset="35543.14">32152 7899 226 0,'6'-23'543'15,"-2"1"53"-15,-8-1 28 0,-4 1 17 16,0 4-244-16,-5 5-183 0,-1 4-92 15,1 6-52-15,1 5-27 0,-7 6-14 16,-3 8-12-16,1 6-5 0,-2 8-2 0,0 4 1 16,-3 7 0-16,-1 5 2 0,-2 5-2 15,4 5 10-15,-2 1 6 0,9 0 13 16,1-2 13-16,7-4 15 0,6-5 20 0,4-5 16 16,6-4 16-16,8-9 12 0,7-7 7 15,-3-8-3-15,13-9-10 0,-2-7-19 16,4-8-28-16,5-7-30 0,-5-7-25 15,4-7-14-15,-4-5-8 0,0-7-14 0,-6-2-30 16,0-5-44-16,-11-1-77 0,-9-3-99 16,1-1-107-16,-16 0-87 0,1 4-69 15,-5 1-73-15,-5 5-20 0,1 5 47 16,-3 4 75-16,3 5 83 0</inkml:trace>
  <inkml:trace contextRef="#ctx0" brushRef="#br0" timeOffset="35949.25">32195 7086 76 0,'-2'-14'332'0,"2"-2"51"0,0-1 37 15,0 0-50-15,2 3-90 0,5 0-56 16,7 2-34-16,-2 4-16 0,5 2 2 16,8 0 10-16,0 5 17 0,1 2 11 0,1 5-2 15,0 2-12-15,6 0-23 0,-6 4-30 16,0 0-32-16,0 2-30 0,0 2-23 16,-7-2-17-16,-3 0-13 0,-5 1-13 0,-1 1-7 15,-7-1-5-15,-8-1-2 0,-7 3-7 16,-1-1-4-16,-9 3-2 0,-6 1-4 0,1 2 0 15,-7-1 6-15,4 2 14 0,-2 1 16 16,2 1 10-16,2 0 15 0,6 2 4 16,0-3-4-16,11 3-8 0,4-2-9 15,6-1-23-15,6-2-38 0,4-1-65 0,7-5-102 16,4 1-129-16,1-3-139 0,3-3-142 16,0-1-83-16,2-3 7 0,-6-2 67 15,-5 2 110-15,-1-3 127 0</inkml:trace>
  <inkml:trace contextRef="#ctx0" brushRef="#br0" timeOffset="36834.71">32363 8226 225 0,'6'-8'251'16,"0"-4"8"-16,0 0-77 0,5-4-60 15,-1 1-34-15,-4-2-9 0,9-1 5 16,-5 0 7-16,-2 0 8 0,3 1 3 0,-3-2 3 16,-2 2 0-16,0 2 3 0,-1 2 9 15,-3 0 11-15,-2 0 10 0,-2 3 11 16,-7-3 2-16,7 2 4 0,-4-1-7 16,-8 0-15-16,3-2-17 0,-1 0-20 0,-3 0-19 15,-1-4-25-15,-1 0-17 0,-1 0-13 16,-7-2-8-16,-2-3-6 0,4-1 2 15,-6 1-3-15,-2-1 2 0,-2 2-2 16,-4-2-2-16,0 4-3 0,-2 1-2 0,-5 1 0 16,1 1-2-16,-1-1 5 0,-1 2 8 15,1 3 3-15,3 1 2 0,-2 0-2 0,3 4 1 16,3-2-8-16,-2 3-6 16,2 2-5-16,4-1-4 0,-5 3 2 0,5-2 4 15,4 4 1-15,-2-1 2 0,4 4 2 16,5-1 3-16,-5 5 1 0,6 0-2 0,-2 2 2 15,3 6 0-15,1 0-1 0,-1 4-9 16,-1 2-6-16,-2 6-14 0,2-1-7 16,-1 7-5-16,1 2 0 0,-2 4 7 15,3 2 2-15,-3 3 10 0,4 4 3 0,1 2 2 16,1 0-3-16,1 4 0 0,5 1 2 16,3 2 3-16,0-1 5 0,6 2 3 15,4 0 5-15,2 2 2 0,6-2 1 0,3 3-5 16,7-1 0-16,11-2-4 0,2-3-1 15,11 0-6-15,5-5 4 0,7-3 4 16,10-6 5-16,5-2 6 0,5-7 4 16,5-3 3-16,6-7-4 0,4-2-5 0,-3-7 1 15,3-4 4-15,-4-4 13 0,0-5 14 16,-8-4 20-16,-3-3 18 0,-2-8 8 16,-7-2 2-16,-1-8-7 0,-6-5-4 0,-7-5-1 15,-3-5 0-15,-7-7-3 0,-1-2-4 16,-9-3-4-16,-6-3-10 0,-9-1-13 15,-1-3-15-15,-3 0-7 0,-7 0-5 0,-1-4 0 16,0 3 0-16,-6-2 0 0,0-1-2 16,-2 1-4-16,-2 0-6 0,-2 1-18 15,-1 2-25-15,-7 1-39 0,-3 6-48 16,-1 1-60-16,-9 4-60 0,-6 2-58 0,-2 1-46 16,-7 3-48-16,-1 2-40 0,-9 3-66 15,3 1-1-15,-1-1 37 0,2 3 56 0,3-6 71 16</inkml:trace>
  <inkml:trace contextRef="#ctx0" brushRef="#br0" timeOffset="37643.4">32036 5763 129 0,'2'-5'213'0,"7"-1"-20"15,-9 2-22-15,2-2-16 0,-2-2-7 0,-2 2-15 16,2-2-11-16,-9-1-16 0,3 2-13 0,-4 0-8 15,-3-2-12-15,-1 1-7 0,-3-1-2 16,-5 3-3-16,1-2-2 0,-2-1-4 16,-4 1-4-16,0-1-7 0,1 1-10 0,-1-1-10 15,-2 0-7-15,-2-1-7 0,2 1-6 16,-2 2-4-16,-2 0-4 0,4 3-3 16,-4 1-4-16,2 3 2 0,-2 3 0 0,2 3 5 15,-2 1-2-15,-1 6 4 0,6-1 2 16,-3 5 0-16,4 1 4 0,-2 4 1 15,-2 1-1-15,4 2 4 0,-6 6-2 16,4 0 0-16,-4 3-3 0,-2 3-2 16,6 3-1-16,-4 1-1 0,2 4 2 0,-2 1-1 15,6 4 0-15,0 2 0 0,4 2-4 16,0 3-2-16,3 1 0 0,3 2 3 0,7 0 3 16,4-3 1-16,6 3 7 0,0-3 4 15,10 0 0-15,6-4-2 0,5-1-3 16,6-2-2-16,6-4 0 0,6-1-6 15,9-8-2-15,-3-3 1 0,13-7-4 0,2-5 3 16,2-4 3-16,8-5 8 0,5-7 1 16,-3-6 4-16,9-8 8 0,-3-6-4 15,3-9-5-15,-4-6-7 0,-3-10-7 0,-2-5-9 16,-6-7-5-16,-6-10 2 0,-2-2 6 16,-8-8 6-16,-7-4 4 0,-10-6 6 15,-6 0 4-15,-10-2-6 0,-3 2-7 0,-12-1-8 16,-4 4-4-16,-8 2 0 0,-7 5-7 15,-3 6-16-15,-3 4-33 0,-8 3-39 16,2 6-54-16,-4 6-51 0,-4 3-91 16,-5 1-37-16,-1 0 6 0,2 2 30 0</inkml:trace>
  <inkml:trace contextRef="#ctx0" brushRef="#br0" timeOffset="38588.68">31956 4148 119 0,'0'0'274'16,"6"-5"18"-16,-2-1 0 0,-2-2-114 15,2-1-68-15,0-2-44 0,-2-1-29 16,-2-4-17-16,4 0-11 0,-4-4-1 16,0 0 8-16,-4-4 11 0,4 0 14 0,-6-1 14 15,2 0 23-15,-2-3 9 0,0 2 4 16,-1-2 8-16,1 1 3 0,-2 2 0 15,2 1-9-15,-5 0-9 0,5 2-10 16,0 1-17-16,-4 0-16 0,-1 3-14 0,1 1-11 16,-2-1-8-16,-3 2-4 0,-3 4-4 15,-3-2 0-15,0 3-2 0,3-1 0 16,-3 3 2-16,0-2 0 0,3 0 0 16,-3 0 0-16,4 4 0 0,-3-4 0 0,3 2 0 15,1-1 0-15,-5 3-1 0,-2 0-2 16,5 0 1-16,-9 2 0 0,0 2 0 15,-4 1 0-15,2 5 2 0,-4 2 0 0,-2 4 0 16,0 2 0-16,-3 4-1 0,1 3 0 16,4 0-3-16,0 1 1 0,2 1 0 15,6 0 1-15,-2 4 1 0,3 1 0 16,1 3 1-16,-4 2-1 0,6 1 0 0,-1 7 1 16,-5 0 0-16,4 2 0 0,0 3 0 15,-2 3 2-15,3 1 0 0,1 4 0 16,2 0 0-16,-1 4 0 0,3 1-1 15,1 1 0-15,5 1 0 0,1 0 1 0,4-3 0 16,2 2-1-16,4-2 3 0,4-3 0 16,2 0 0-16,4-6-2 0,7-2 0 15,3-6 1-15,3-2 2 0,8-9-2 0,4-1-1 16,7-6-2-16,1-7 1 0,3-5-1 16,7-6 0-16,5-7-1 0,-2-7 6 15,4-8 13-15,0-3 9 0,0-8 6 0,0-3 9 16,0-7 7-16,0-2-8 0,0-3-6 15,-2-6-6-15,-7-4-2 0,1-4-3 16,-7-4-2-16,-1-2 1 0,-5-1-1 0,-8-3 1 16,-8 0-4-16,-3 0-2 0,-7 3-1 15,-9 0-4-15,-4 4-6 0,-6 1-16 16,-9 4-28-16,-1 3-43 0,-1 3-55 16,-5 6-57-16,-5 5-54 0,4 5-48 0,-2 7-40 15,0 1-57-15,1 5 7 0,5 0 26 16,4 1 45-16</inkml:trace>
  <inkml:trace contextRef="#ctx0" brushRef="#br0" timeOffset="39668.98">32446 1379 29 0,'-5'-3'183'0,"-1"0"-1"15,-4 1-36-15,2 1-38 0,-3-1-25 0,-3 1-27 16,-3 1-22-16,5 1-13 0,-3-1-10 16,-1 2-5-16,5-4 5 0,-1 1 10 0,-2-2 11 0,5 0 10 15,-1-4 14-15,0 1 10 0,-1-4 10 16,5 0 7-16,-4-3 5 0,6-1 9 16,-5 0 4-16,1-2 2 0,2 0-5 0,-4-1-4 15,3-2-9-15,-3 4-14 0,0-4-14 16,1 1-9-16,-1 4-12 0,0-3-11 0,-1 4-5 15,1-2-5-15,4 1-3 0,-4 1-2 0,8 0 1 16,-7 0 4-16,1-1 3 0,0 2 4 16,6 0 4-16,-7-2 0 0,3 0 3 0,0 0-6 15,0 0 2-15,0-1-3 0,-5 1 0 16,3-2-3-16,-4 3-3 0,1-2-3 0,1 0-3 16,-3 1-6-16,-1-1-2 0,2 2-2 0,-1 0 0 15,-1 0 0-15,-3-1-1 0,1 2 0 16,-5 1 1-16,4-1 0 0,-1 3-2 0,-7 0 0 15,-2-1-2-15,4 4 0 0,-3 0 0 0,-1 3 1 16,-6 3-2-16,4 2-1 0,-4 2 0 16,-3 5 2-16,-3 4 0 0,2 4 2 0,-2 4 0 15,-5 5 4-15,1 3-2 0,4 5 0 16,-3 2 0-16,-1 5 0 0,-1 2-2 0,1 0 1 16,0 6-2-16,1 0 0 0,-1 4 3 0,-1 0 0 15,1 3 1-15,2 1-1 0,-3 1 2 16,5 1 1-16,0 1-5 0,2-2 2 0,3 2-1 15,3-1-1-15,9-2 1 0,1 2 0 16,5 1-1-16,3 1 2 0,7 1 0 16,6 0 4-16,6-2 2 0,4-3 0 0,9-1 4 15,6-1-1-15,4-4-2 0,4 0 2 16,8-3-6-16,3-1 0 0,1-1-2 0,5-3 1 16,3-3-1-16,1-1-2 0,2-2 2 15,4-1-3-15,0-3 2 0,4-2-1 16,0-3-6-16,2-4-3 0,0-8-5 0,1-4-1 15,3-7-2-15,-4-7 0 0,4-6 5 16,-6-5 4-16,2-7 3 0,-6-7 2 0,0-3 2 16,0-9 2-16,-6-4 9 0,-4-7 6 15,-3-4 15-15,-1-4 2 0,-9-6 1 0,0-5 4 16,-4-2-5-16,-6-4-1 0,-4 0-9 16,-3-4 6-16,-7 1 0 0,-3-1 1 0,-6-1-3 15,-2 3-6-15,-8 1-2 0,0 1-6 16,-4 4-3-16,-1 3-2 0,-7 5 0 15,1 3-2-15,-10 7-1 0,2 5-4 0,-8 4 0 16,0 8-15-16,-4 3-25 0,-6 7-31 0,-3 6-44 16,-7 6-47-16,-1 5-51 0,0 7-39 15,-2 5-33-15,2 8-59 0,1 3-20 0,1 1 17 16,0 4 34-16,1-3 43 0</inkml:trace>
  <inkml:trace contextRef="#ctx0" brushRef="#br0" timeOffset="43461.96">29915 9123 42 0,'11'-15'275'0,"-7"2"41"15,-2-1 37-15,4 3-78 0,-6 0-43 16,4 3-23-16,0-1-21 0,-4 5-20 16,2 0-13-16,-2 1-13 0,0 2-7 15,0-1 10-15,0 4 20 0,5 1 23 0,-3 2 26 16,-2 4 18-16,0 3 13 0,4 3-9 16,-4 6-25-16,-4 3-29 0,4 5-32 15,-7 6-26-15,-3 3-18 0,4 7-21 16,-6 1-11-16,-3 7-16 0,5 1-13 15,-7 0-13-15,5 1-11 0,-3-1-10 16,3-1-15-16,-1-3-3 0,3-4-2 0,0-2 0 16,-1-5-1-16,7-4 1 0,-2-2 2 15,0-6-1-15,2-5-2 0,2-4-18 16,-2-3-57-16,2-8-91 0,2-5-134 16,-5-7-151-16,5-5-159 0,0-9-110 15,5-2-14-15,-5-6 59 0,0-2 114 16,2-2 145-16</inkml:trace>
  <inkml:trace contextRef="#ctx0" brushRef="#br0" timeOffset="43721.06">29545 9630 165 0,'-12'2'366'0,"2"-4"51"16,-1 2 31-16,1 0-104 0,4 0-73 15,2 2-37-15,8 1-21 0,2 1-1 16,8 1 18-16,5 3 28 0,8-1 7 0,6 0-13 16,4-1-28-16,7-1-38 0,5 1-36 15,5-1-38-15,2 1-28 0,4-5-23 16,0 2-21-16,2 0-14 0,-7-1-19 16,-5 1-52-16,-2 0-118 0,-13 3-139 15,0-3-174-15,-16 0-172 0,-5 1-82 16,-4-4-4-16,-10-2 85 0,-8-6 125 15</inkml:trace>
  <inkml:trace contextRef="#ctx0" brushRef="#br0" timeOffset="44519.27">30695 9479 139 0,'-2'-6'301'0,"-3"0"49"0,3 0-19 16,-2 1-22-16,4 0-25 0,-4 2-32 0,4-1-40 15,0 1-42-15,0 1-29 0,0 4-23 16,0 1-11-16,4 2-4 0,-4 5 4 16,6 4 10-16,1 3 0 0,-3 3-6 0,2 4-9 15,2 3-10-15,-6 4-8 0,5 0-2 16,-3 3-2-16,2 4 4 0,4-2-5 16,-4 1-4-16,1 1-3 0,-3-1-1 15,2-2-6-15,2-2-8 0,-6 1-1 16,4-4-4-16,-1 0-2 0,-5-4-10 0,4-3-3 15,-2-1-8-15,-2-4-5 0,4-2 2 16,-2-3 4-16,-2-3 13 0,0-4 11 16,4-2 9-16,-4-3-2 0,4-4-5 0,-2-6-10 15,7-4-18-15,-3-7-15 0,4-3-5 16,-2-6 0-16,7-5 2 0,-3-4 0 16,9-4 5-16,-4-4 2 0,-1 2-3 0,7-1-5 15,-7 4-2-15,3 3-5 0,-7 5-8 16,1 6-12-16,-3 5-39 0,-4 4-68 15,3 5-86-15,-7 5-90 0,6 2-92 16,-6 4-102-16,8 2-102 0,-4 2-55 0,1 1 21 16,3 0 57-16,0-2 78 0,5 1 106 15</inkml:trace>
  <inkml:trace contextRef="#ctx0" brushRef="#br0" timeOffset="44988.9">31292 9777 47 0,'-6'4'275'0,"0"1"29"16,2 0 21-16,-3 2-89 0,3-1-56 16,4 2-40-16,0 3-21 0,0-3-19 15,6 3-11-15,-1-2-5 0,7 2-3 0,-2-4-3 16,11 0-1-16,0-1 2 0,1-3 5 15,1-3 9-15,4-1 6 0,0-3 10 16,-4-2 13-16,3 1 14 0,-1-2 15 16,-6-4 7-16,6 2 5 0,-9-4-1 0,-3 1-13 15,-1-1-15-15,-2-2-22 0,-1-2-23 16,-7 3-23-16,-2-1-18 0,-2 0-18 16,-9 1-13-16,1-1-10 0,-5 4-6 0,-1 2-5 15,-3 5-4-15,-5 1 0 0,1 5 1 16,-4 3 2-16,-2 4 4 0,-2 4 3 0,2 3 2 15,-2 2-3-15,2 5-1 16,-2 3 0-16,4 2-5 0,0 6-3 0,0 0 3 16,9 1 4-16,-3 1 2 0,5 1 4 15,3 0 9-15,5-3 13 0,2 3 3 0,2-3 4 16,8-3 0-16,2 0 2 0,8-5-5 16,3-1-10-16,6-5-7 0,4-5-9 15,6-4-13-15,6-2-36 0,-2-4-104 16,7-7-145-16,-1-2-185 0,0-4-149 0,5-3-75 15,-5-4-7-15,1-2 75 0,-9-4 136 16</inkml:trace>
  <inkml:trace contextRef="#ctx0" brushRef="#br0" timeOffset="45888.71">31832 9809 236 0,'-7'-9'339'0,"5"-5"51"15,-6 0 36-15,6-1-116 0,-2-2-70 16,-2-4-40-16,2 0-28 0,-3-2-29 16,3-4-25-16,-4-2-15 0,-7 2-7 0,3-4-3 15,-4 1-7-15,-9 0-14 0,-2 0-14 16,0 0-5-16,-6 4 7 0,-6-2 9 15,1 3 12-15,-1-1 8 0,0 2 5 0,-5 1-2 16,3 2-10-16,-2-1-19 0,-1 2-19 16,1 0-15-16,-1 0-9 0,-1 0-7 15,-3 2-5-15,3 0-5 0,-3 3-2 0,3-1-4 16,-3-1-5-16,1 3-2 0,3 0 2 16,1-1 0-16,0 0 2 0,3 1 4 15,-3-1 5-15,6-1 7 0,-3 4 0 16,3-2 4-16,-6 2-1 0,4 2 0 15,-9 4-3-15,-2 0-3 0,1 5-2 16,-1 1-5-16,-4 4-2 0,1-1-4 0,3 3-2 16,5 1-2-16,-3 0-3 0,5-1-2 15,5 1 3-15,3 0-1 0,0-2 0 16,2 0 4-16,0-1 4 0,0 2 5 16,4 0 2-16,-6 1 2 0,2 2 5 15,0 0-1-15,0 2-4 0,0 0 0 16,-1 4-4-16,1 4 0 0,-2 2 3 0,2 5 0 15,0 4 5-15,0 7-1 0,0 3 6 16,2 3-4-16,-2 6-3 0,0 4-4 16,6 4-3-16,-6 0-6 0,6 0-3 15,0 2-6-15,4-1-2 0,3 1-4 16,3 0 3-16,1-4 6 0,5 0 5 16,5 0 8-16,6-2 8 0,6-1 7 0,3 0-2 15,3 1-1-15,9 1-1 0,1 0-1 16,11-3-6-16,1 1-3 0,9-4-2 15,9-3-3-15,-1-3-9 0,13-4-3 16,3-3 0-16,9-7 8 0,11-1 2 16,6-3 6-16,4-6 4 0,6-3 4 15,7-3-8-15,2-2 0 0,-1-1 2 0,3-4 2 16,4 1 0-16,-7-2 4 0,7 1 0 16,-4-4-4-16,-5-1-8 0,-1 0 0 15,-3 0 4-15,-3-1 2 0,-7-5 3 0,2 1 7 16,-10-3 9-16,-5-1-2 0,-1 0 6 15,-15-3 6-15,-6-3 15 0,-6 0 15 16,-11-3 16-16,-10-1 11 0,0-5 2 16,-8-2-6-16,-8-3-12 0,-5-2-18 15,-2-2-21-15,-5-6-13 0,-5-1-13 0,-5-4-4 16,-5-4-8-16,-6-1-5 0,-1-5 5 16,-6-1 2-16,-8-1 5 0,-2 1 1 0,-4-2 4 15,-6 4-1-15,-7 1-4 0,0 5-6 16,-3 2-5-16,-7 5 0 0,4 7-27 15,-4 4-55-15,0 7-113 0,0 4-148 16,-4 9-167-16,4 2-147 0,4 7-51 0,-4 1 15 16,0 3 93-16,-2-2 140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04-01T18:11:46.65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23352 1146 208 0,'-4'2'235'0,"4"-1"2"15,-2 1-7-15,2-2-19 0,-4 0-17 0,4 0-21 16,0 0-12-16,0 0-14 0,0 0-6 16,0 0-1-16,0 0 0 0,0 0 2 0,0 0-1 15,0 0 0-15,-2 0 1 0,2 0-2 16,0 0-3-16,-4 0-9 0,4 0-5 0,0 0-11 15,-4 0-8-15,2 0-11 0,-3 0-2 16,3 0-1-16,-2 0 1 0,0-2-5 16,-2 1-2-16,2 1-2 0,2-2 1 0,-5 1-7 15,3-1-3-15,-2-1-4 0,0-1-3 16,-2 0-11-16,-3 1-8 0,-1-2-10 0,2 2-7 16,-1-1-8-16,-1-2-3 0,-3 3-4 15,3-2-3-15,0 0-3 0,-7 1-1 16,2 1-3-16,5 1-5 0,-5 1 0 0,1 1-2 15,1 0-1-15,-1 1 0 0,-1 1-2 16,5 1 2-16,-2 3-3 0,-3 0 0 16,0 2-1-16,5 2-1 0,-4 2 0 0,1 3-6 15,-1 1-2-15,-1 3 2 0,0 2-1 16,1 3 1-16,-1 3-8 0,1-1 14 0,1 0 10 16,-1-2 2-16,3 3 4 0,3-4 0 15,0 3 15-15,-1-2-7 0,5-3-9 0,0 1 0 16,2-2 0-16,2 0 0 0,-2-3-4 15,8 0-1-15,-2-2 0 0,-2-1 0 16,4 0-3-16,2-2-2 0,0 0-1 16,5-2 0-16,-1-2 1 0,5-1 3 0,-3-1 1 15,4-1 7-15,1-3-1 0,0-2 3 16,5-2 1-16,-1-3-2 0,2-1 0 16,4-3-2-16,-3-2 0 0,-1-1-4 15,4-2 0-15,0-2-2 0,0 0-1 0,0-4-1 16,-3 0-3-16,1-2-1 0,-2-2 1 15,4 0 2-15,-6-3 4 0,-3 0 4 16,3-1 1-16,-5 2 4 0,1-3 0 0,-3 1-2 16,-1-1 0-16,-1 3-3 0,-2 0 0 15,1 3 0-15,-1 2 1 0,0 1-1 16,-3 1 3-16,-1 2 2 0,0 5-2 0,-2-1 0 16,2 1 1-16,-1 6-1 0,-3 0-1 0,-2 1-2 15,4 1-1-15,-4 1 0 0,4 1-1 16,-2 2 0-16,-2 2-3 0,0 1 3 15,4 3 3-15,-4 3-2 0,0 2 3 0,-4 3 3 16,2 4 3-16,-2 4 2 0,-2 3 0 16,-1 4 2-16,-1 2-3 0,0 4 6 0,0 1 3 15,-1-1 2-15,1 5 6 0,2-1 0 16,0-1 1-16,1 0-7 0,3 0-5 16,-2-4-5-16,8 2-4 0,-2-4-2 15,3-5-3-15,1 0-2 0,4-4-1 0,0-2-10 16,3-5-20-16,1-3-31 0,5-6-87 15,-3-5-152-15,1-6-192 0,4-6-179 16,-1-2-117-16,-3-8-42 0,-1-1 48 0,-3-5 132 16,-3-2 181-16</inkml:trace>
  <inkml:trace contextRef="#ctx0" brushRef="#br0" timeOffset="1182.36">23598 525 158 0,'-6'3'226'0,"0"-2"-8"0,0 1-10 0,-3-2-22 15,3-2-17-15,0 1-11 0,0-1-12 16,0 1-7-16,-3-4 0 0,3 0-3 15,0-1-2-15,2 2-4 0,-2-2-2 16,1 1-8-16,3-1-9 0,-2-1-8 0,4 3-11 16,-2-4-10-16,2 2-11 0,0 0-6 15,2-2-11-15,-2 2-8 16,6 0-5-16,-1-3 1 0,1 2 0 16,0 0 7-16,4-3 8 0,1 1 8 0,-1 0 9 15,2 2 1-15,3 0-1 16,-3-1-4-16,5 2-6 0,-3 1-8 0,3 2-5 15,-1 0 0-15,1 0 2 16,-1 3 2-16,5 3 3 0,-4 0 2 16,-1 1 0-16,1 3-3 0,3 0-2 0,-3-1-7 15,-5 6-5-15,5-2-2 0,-1 4-6 16,-1 0-5-16,-3 1-4 0,3 1 1 16,-3 3-2-16,-2-4-1 0,-3 4 1 15,3 1-1-15,-4-2 5 0,0 2-6 16,-1 2-1-16,1-2-1 0,-6 1-2 0,4 1-3 15,-4 0-2-15,-4 0-3 0,4-2-3 16,-6 1-1-16,1-1 1 0,-1-1-1 0,0-3 2 16,0 3 2-16,-5-2 2 0,5-2-1 15,-4 1 2-15,0-2-3 0,-3-2 0 16,-1 0-2-16,1 0-1 0,-1-3-3 0,-3 2-2 16,1-3-3-16,-5-1 0 0,5-2 0 0,-3 1-1 15,-2-3 2-15,1 1 3 0,1 0 1 16,-2-3 3-16,1-1-1 0,3 0 1 15,-1-1-1-15,1-1-1 0,-2 0 0 0,7-2-2 16,0 2 0-16,-3-4-3 0,5 3 1 16,4 0 3-16,-1-1-1 0,1 1 0 0,2 1 0 15,0-2 3-15,4 0-2 0,0-1-4 16,4 0-2-16,0 1 1 0,2-2-2 16,1-1-1-16,5 1-1 0,-2-1-2 15,5 0-2-15,-3 1 1 0,5 1-1 0,3 1 1 16,-3 1 2-16,4 1 5 0,-3 2 5 0,3 0 2 15,0 2 4-15,-3 1 2 0,3-1 3 16,-1 4-2-16,-1-2-1 0,-2 2-3 0,1 2 0 16,-5 0-2-16,3 0-2 0,-1 2-1 15,-3 0-1-15,0 1 4 0,-1 4-2 16,-1-1-3-16,0 1 1 0,1 1-2 0,-5 1 0 16,4 0-2-16,-3 0-1 0,-1-2-2 15,2 0 3-15,0-1-2 0,1 2 0 0,-1-4 1 16,2-1 0-16,0 0 1 0,1-2 2 15,1-2 6-15,5-2 1 0,-1-2 2 0,3-2 2 16,-1-2 2-16,-1-2-5 0,4 0-3 16,-5-3-1-16,1 0-3 0,-1 0-16 0,-1-2-16 15,-3 2-42-15,-1-1-78 0,-5 0-128 16,0 2-143-16,-2-1-135 0,0 0-151 0,-4 0-52 16,-4 1 26-16,4 3 106 0,-6 1 131 15</inkml:trace>
  <inkml:trace contextRef="#ctx0" brushRef="#br0" timeOffset="1868.25">24638 1101 26 0,'-6'5'288'16,"-5"-2"48"-16,3 0 47 0,-6 2-44 0,3-2-22 16,1-2 4-16,2 2 17 0,-3-1 17 0,1 0 11 15,6-1-2-15,-2 1-22 0,2-2-41 16,2 1-55-16,-3 1-54 0,5-2-51 16,0 0-38-16,5 0-26 0,-3 0-17 0,8 0-10 15,0 2-5-15,7-2-3 0,-1 0-1 16,5 2-4-16,2 0-3 0,4-2-7 0,0 3-2 15,-1-1-4-15,3 1-4 0,2 0-3 16,-2 2-6-16,-2-1-2 0,4 1-4 0,-4 1 3 16,0-3 0-16,-4 3-3 0,4-1 2 15,-7-3-2-15,-3 4-1 0,-1-3 2 16,-3-1-3-16,-3 0 1 0,-4 2 2 0,0-4-2 16,-1 1 3-16,1 1 3 0,-6-2-1 15,0 0-10-15,0 0-22 0,0 0-28 0,-2-2-48 16,-2 2-82-16,-1-1-111 0,-1 1-113 15,0 0-104-15,2-2-87 0,-2 2-97 16,-1-2 0-16,1 2 73 0,-2 0 98 0,2 2 115 16</inkml:trace>
  <inkml:trace contextRef="#ctx0" brushRef="#br0" timeOffset="2222.4">24659 1382 153 0,'-11'2'357'0,"-1"0"65"0,-3 0 61 0,3 0-60 16,0 1-48-16,-7 0-38 0,7 2-33 16,1 0-44-16,1 1-48 0,0-2-41 15,3 1-28-15,5 2-15 0,-2-1 3 0,8-1 4 16,3 2 8-16,3-1 4 0,2-1-2 15,5-1-14-15,8 0-19 0,-7 0-18 16,9 1-15-16,4-2-15 0,-2 1-13 16,2 0-13-16,-2-1-9 0,4 3-9 0,-2-3-7 15,-2-1-3-15,2 0-4 0,-4 2-2 16,-4-3-1-16,-1 1-3 0,-1-2 0 16,-4 1-1-16,-1 1-15 0,-1 1-36 15,-7-3-61-15,0 3-107 0,-6-2-151 0,-2 2-178 16,-2 1-163-16,-6-1-58 0,-5 0 7 15,-7 0 82-15,1-3 136 0</inkml:trace>
  <inkml:trace contextRef="#ctx0" brushRef="#br0" timeOffset="3513.82">25878 673 78 0,'-6'3'247'0,"2"1"33"16,-2-2-20-16,0 0-45 0,1-2-19 16,-1-2-20-16,0-2-24 0,2 0-16 15,2 1-16-15,-2-3-11 0,4-1-18 0,0-2-10 16,6 0-9-16,-2-3-5 0,2 0-2 0,9-3-1 16,-3-2 11-16,5 1 11 0,-1-3 12 15,5 1 9-15,-1 1 12 0,3 0 2 16,0-1-4-16,0 5-9 15,4 1-17-15,-3 3-18 0,3 1-13 0,-2 6-11 16,2 2 1-16,0 2 0 0,-2 7 5 16,-1 2 5-16,1 6 5 0,-2 0-2 15,-2 3-6-15,-3 4-2 0,-1 1-5 0,-1 3-4 16,-1 2-4-16,-3 1-5 0,-1 4 0 16,-5-1-2-16,2 3 2 0,-6-1 1 15,2 3 2-15,-4 1 0 0,0 0 0 0,-4-1-2 16,2 1-3-16,-6 2-6 0,-1-2-6 15,-1 1-6-15,-4 0-8 0,-3-1-4 0,1-2-5 16,-3-1 7-16,-6 0 6 0,2-1 6 16,-3-3 10-16,-3 1 3 0,-2-1 7 15,0-5-3-15,2 1-2 0,-2-4-2 0,2-3-1 16,2-2-4-16,0-5-2 0,-2-3-3 16,2-1-2-16,2-5-3 0,1-3-2 0,-1-3-1 15,2-1-1-15,6-4-5 0,1-1-4 16,6-5-6-16,-1 2-5 0,9-5 0 15,4 0-5-15,4 0 2 0,5 1 0 16,5-3 1-16,5 2 1 0,2 0 0 16,4 2 0-16,4 0 1 0,-2 3-1 0,2 0 1 15,-2 5-2-15,4 1 3 0,-7 1-2 16,8 6 0-16,-8-1 0 0,5 6 6 16,-2 2 8-16,-4 4 7 0,0 2 4 15,2 3 6-15,-6 2 1 0,1 2-1 0,3 1-2 16,-6 1-5-16,1 0-2 0,-3 0-1 15,-1-1-14-15,1-2-27 0,-1-2-57 0,1-3-98 16,0-4-141-16,-3-4-172 16,3-4-188-16,-1-6-83 0,1-8 0 0,5-6 64 15,-1-6 129-15</inkml:trace>
  <inkml:trace contextRef="#ctx0" brushRef="#br0" timeOffset="3965.45">27185 645 191 0,'0'-5'349'0,"-2"-1"67"0,-2 0 22 15,1 0-9-15,-1-2-3 0,4 2-7 16,0 1-19-16,0 0-31 0,-4-1-51 0,4 5-61 16,0 1-66-16,0 0-55 0,4 3-37 15,0 6-24-15,-1 2-10 0,3 4 0 0,-2 7-2 16,0 3-7-16,-2 6-7 0,-2 1-7 15,0 7-4-15,0 4-5 0,-6 2-7 0,2 2-1 16,-2 3 1-16,-5 1-1 0,3 0-2 16,-7 1-3-16,5-2 1 0,0 2 1 15,-3-3-2-15,3-1-2 0,0-3 1 16,-1-2-1-16,3-1-5 0,0-3-23 0,6-6-31 16,-2-2-54-16,-3-3-97 0,7-4-121 15,0-5-134-15,-4-5-120 0,4-2-141 16,0-7-40-16,0-4 45 0,4-5 96 0,-4-4 123 15</inkml:trace>
  <inkml:trace contextRef="#ctx0" brushRef="#br0" timeOffset="4326.1">26972 1364 127 0,'-6'-3'369'0,"1"3"49"0,3-2 27 0,-2 1-79 15,4 1-104-15,-2-2-90 0,2 2-74 16,0-2-46-16,2 2 12 0,4-1 50 16,11-2 54-16,2-5 48 0,5 0 47 0,7-5 42 15,2-6-3-15,7 1-28 0,1-7-44 0,3-3-31 16,1-1-37-16,3-4-26 0,-3 0-29 15,3-3-21-15,-1 1-15 0,-3-1-15 0,-1 2-10 16,-8 0-14-16,2 3-13 0,-4 0-5 16,-6 4-9-16,0-1 0 0,-4 5-3 15,-7 3 0-15,1 0-14 0,-7 4-19 0,1 0-29 16,-5 5-50-16,0 0-84 0,-2 2-107 16,-4 2-106-16,0 3-92 0,0 4-70 15,-4 0-92-15,-4 4 1 0,-1 3 69 0,-3 2 94 16,0 2 95-16</inkml:trace>
  <inkml:trace contextRef="#ctx0" brushRef="#br0" timeOffset="4654.21">27210 1313 10 0,'0'5'424'16,"0"-2"109"-16,-5-2 103 0,5 4 68 15,0-5-131-15,0 1-112 0,0 1-91 0,7-1-84 16,-3 2-82-16,6 2-55 0,2 3-25 16,3 1-14-16,4 2-18 0,1 3-18 0,3 1-17 15,4 2-9-15,0 2-12 0,0 3-7 16,-1-1-7-16,1 2-3 0,0 4-6 15,-4-1-7-15,0 3-13 0,-3-1-26 16,1 2-41-16,-4-2-73 0,-5 0-111 0,-2-3-110 16,1 1-121-16,-9-4-137 0,2-2-78 15,-4-5 8-15,-4 1 79 0,-5-6 100 16,-5-7 121-16</inkml:trace>
  <inkml:trace contextRef="#ctx0" brushRef="#br0" timeOffset="10756.74">8612 4901 73 0,'0'0'127'0,"0"0"-7"15,0-2-2-15,0 1-7 0,0-1-9 16,0 2-4-16,0-1-2 0,0-1 3 16,0 0-4-16,0 1-3 0,0 1-4 0,0 0-2 15,0-2-9-15,-2 2-7 0,2 0-8 16,0 0-7-16,0 0-6 0,0 0-6 16,-5 0-4-16,5 0-3 0,0 0-1 15,0 0-2-15,-4 0 4 0,2 0 0 16,2 0 4-16,-4 0 7 0,-2-1 9 15,0 1 7-15,2 0 1 0,-3 0-3 16,1 0-3-16,-4 0-9 0,4 1-6 16,-5-1-11-16,1 2-6 0,0 1-8 0,-1 0-5 15,-1 2-4-15,2-1-1 0,-3 1-1 16,3 0-3-16,-1-2 2 0,1 1-2 16,0 2 2-16,-3-3 2 0,3 2 3 15,0-2 2-15,4 0 4 0,-5 2 3 16,1-4 4-16,0 2 0 0,3 0 0 15,-3 1 0-15,0-1 1 0,3 0-5 16,-3 1-3-16,4 0-2 0,-4 0-3 0,3 1-2 16,-3 0-2-16,4 2 2 0,0 1 4 15,-5-1 3-15,1 1 2 0,4 0 0 16,-5 2 1-16,5-1-3 0,-4 2-7 16,4-2-5-16,-5 2-2 0,5 0-3 15,-4-1-1-15,6 1 0 0,-3-2-1 16,-3 2 1-16,8-2 0 0,-6-1-2 15,6 0 2-15,-4 1-1 0,1-3 1 16,1 2 3-16,-2-2 0 0,0 2 1 0,2-2 0 16,-2 1 7-16,-1 1-1 0,3 1 1 15,-2-1 3-15,0 0-1 0,0 1 3 16,-3-1-3-16,7-1-2 0,-2 1-2 16,0-1-3-16,2 0 0 0,-2-1-5 15,4 1 0-15,-2 0 0 0,2 0-1 16,0-3 0-16,0 1-1 0,0 1 0 15,0-1 1-15,2-3-1 0,-2 2 1 0,0-1 0 16,0 0 0-16,0 2 0 0,0-2 0 16,-2 1 2-16,2 1 0 0,-4-2 1 15,4 3 0-15,-7 0 0 0,7-1-2 16,-4 0 2-16,-2 1 1 0,2-2-1 16,2 1 0-16,-4 0-2 0,1-1 0 15,-1-1 1-15,-2 2-2 0,2-2 2 16,0 2-2-16,-1-1 2 0,-3 1-2 15,6-1-2-15,-6 1 2 0,3 3-1 0,1-4 1 16,0 4-1-16,0 0 2 0,-2-1-1 16,1 0 0-16,1 2-1 0,2-1 1 15,2 0-2-15,-2-1 1 0,0 3-2 16,2-3 0-16,-3-1 2 0,5 2-1 16,0 0 0-16,-2-3 2 0,2-1-1 15,-4 0 1-15,4 0 0 0,0 1-2 16,-4-2 2-16,2-1 0 0,2 2 0 0,-4-1-2 15,4 3 0-15,-2-1-1 0,-2 1 0 16,4-1 2-16,-4 2-1 0,2 1 1 16,-3-2 0-16,3 2-1 0,-2 0-1 15,0-2-1-15,4 1 2 0,-2 1-1 16,-2-3 3-16,0 2 0 0,2-2-1 0,2 1 1 16,-4-3 0-16,4 3 0 0,-3-3 1 15,-1 2-1-15,4-2 2 0,-4 0-2 16,2 3 1-16,-2-3 1 0,4 2 0 15,-6 0 0-15,2 2 0 0,4-2 2 16,-2 1-3-16,-3-1 2 0,-1 3 2 16,6-1-4-16,-4 0 3 0,2 2-4 15,-2-1 3-15,-2 1 2 0,6 0-5 0,-4-1 6 16,2 2-3-16,-3-1-2 16,5 1 0-16,0 0-1 0,-4 0 2 0,4 0-2 15,0 2 0-15,0-3 2 0,0 3 0 16,0-2 0-16,0 2 1 0,0-1-1 15,0 1 1-15,4-1 0 0,-4 1-2 16,0 1 5-16,0 1-5 0,5 1-1 16,-3 0 2-16,-2-1-2 0,4 1 0 15,2-1-3-15,-2 1 1 0,-2-3 2 0,4 1 0 16,3-1 0-16,-7 0-1 0,6-1 0 16,-6 0-1-16,4-1-1 0,-2 1 0 15,3 0 2-15,-1-2 0 0,-2 2-3 16,2-2 4-16,2 2-2 0,-1-2 2 15,-1 1 0-15,0 0 0 0,0-2 5 16,2 0 1-16,-1-1 4 0,3-2 8 16,-4 1 6-16,7-2 6 0,-9-2 4 0,6-1 10 15,0 1 2-15,-3-2 5 16,5 0 1-16,-2 0-1 0,1-2-6 0,-1 1-5 16,0 0-6-16,1 0-9 0,-3-1-8 15,2-2-6-15,-4 2-5 0,5 0-1 16,-1 1-4-16,0-3 0 0,1 1-2 15,1 0 1-15,-1-2 1 0,-1 0 1 16,2 1 1-16,-1-2 3 0,3 1 0 0,-6-1 1 16,3 2-1-16,3-3 0 0,-4 4-1 15,3-4-1-15,-7 2 0 0,4 0-2 16,1 1 1-16,-1-2 0 0,0 1 0 16,-3-1-6-16,-1 1-7 0,4-1-8 15,-4 0-8-15,1 0-7 0,1-2-5 16,-2 0-3-16,0-2 2 0,0 0 0 15,1-3 3-15,3 0 2 0,-6-1 6 16,6-1 6-16,-3 1 6 0,-1-2 7 0,-2 3 2 16,6 0 4-16,-8 1 0 0,7 0-3 15,-3 2-7-15,0 2-8 0,-2-1-11 16,-2 3-7-16,2 0-9 0,3 0-3 16,-3-1 1-16,-2 1 7 0,2 0 8 15,2 2 7-15,0-3 7 0,-2 1 6 16,3 0 3-16,-1-2 6 0,-2 2 0 15,2-3 1-15,5 1 0 0,-5-1 1 0,4 3 0 16,-4-3-1-16,5 0-5 0,-1 1-5 16,0-1 0-16,1 0 0 0,-5 2-3 15,6-2 3-15,-4 3 2 0,-1-1 8 16,3 0 0-16,-4 0 1 0,0 3 2 16,1-4 0-16,3 3 0 0,-6-1 2 15,2 1-2-15,0-2-1 0,-1-1-1 16,1-1 1-16,0 1 1 0,4-1 0 0,-3-2 2 15,1-1 4-15,-2 1-1 0,0-1 2 16,0 1-1-16,1 0 0 0,1 3-3 16,-6-2 0-16,2 4 1 0,2-2 0 15,-2 0-1-15,-1 2-4 0,1 0 3 16,2-2 0-16,-6 4 0 0,4-2 2 16,2 1-1-16,-6-3 3 0,6 3-3 0,-6-1 2 15,5-1-4-15,1-2-5 16,-2 2-7-16,-2-4-10 0,2 2-9 0,2 0-9 15,-2-2-2-15,3-2 0 0,-3 2 7 16,-2 1 8-16,2-1 11 0,2 0 6 16,-2 2 6-16,-2-2 1 0,2 3 4 15,-4-1-1-15,5 3 1 0,-3-2 0 16,-2 1 0-16,4 0 1 0,-4 0-1 16,2-1 2-16,-2 1-2 0,4 0 0 0,-4-2-2 15,0 1 2-15,4-2 0 0,-2 2-1 16,-2-3 0-16,4 2 1 0,-4 0 0 15,0 0 1-15,0 2 0 0,0-2 3 16,0 2-1-16,0-1 0 0,-4 1 1 16,4 0 1-16,-6 1 1 0,6-1 3 15,-4 0 3-15,2 1 1 0,-2-3 2 16,2 1 0-16,-3 1-1 0,1-1 1 0,2-1-1 16,-2 0 0-16,4 1 0 0,-6-1 6 15,6 1 4-15,-4 0 10 0,4 1 11 16,-2 2 9-16,-2-1 6 0,-1 0-2 15,3 1-1-15,-2 2-9 0,2-2-11 16,-2 2-8-16,0-3-1 0,-2 3 2 16,6 0 0-16,-6-3 0 0,1 4 0 15,5-4-2-15,-2 3-2 0,-2-2-10 16,-2 1-2-16,6-1 0 0,-4-1-2 0,2 1 3 16,-2-1 2-16,4 1 4 0,-4-1 5 15,4 3 9-15,-3-2 4 0,-1 2-1 16,2 0 1-16,-2 1 1 0,0-2-7 15,2 1-8-15,-2 1-4 0,-2 1-6 16,1-1-3-16,3-1-3 0,-6 2 0 16,6-1 1-16,-4-2-3 0,2-1 0 15,-2 2-1-15,1-2-3 0,-1 0 1 0,2-1-3 16,-2 2-1-16,0-3 1 0,-1 3-1 16,-1-2-1-16,2 3 1 0,0-2-1 15,2 2 2-15,-3 1-1 0,3-1-1 16,2 3-6-16,-4-3-27 0,2 6-43 15,0-3-66-15,2 3-74 0,-2-1-87 16,-3 3-81-16,7-1-89 0,-4 1-51 0,-2 1 14 16,4-2 50-16,-6-2 73 0</inkml:trace>
  <inkml:trace contextRef="#ctx0" brushRef="#br0" timeOffset="13647.68">22362 1793 24 0,'0'-2'101'15,"-4"0"-14"-15,4 2-16 0,0-1-14 16,0 1-17-16,0-1-11 0,-2 1-6 16,2 0-3-16,0 0 5 0,0 0 7 0,0 0 6 15,0 0 10-15,0 0 1 0,2 0 4 16,-2 0 7-16,0 1 3 0,0 0 0 16,0 3-4-16,4 1 2 0,-4-1-6 0,6 4-15 15,3 0-9-15,-3 1-5 0,4-1 3 16,-2 1 0-16,11 1 4 0,-7 0 4 15,5 2-1-15,4-2 0 0,-3 2-6 16,3-2-9-16,-5 1-6 0,7 3-6 0,-2-3-1 16,2 2-6-16,-3 2-2 15,3-1-1-15,-2-1 0 0,1 3-6 0,-1 0 0 16,2 1-3-16,2 0 2 0,-7-1 5 16,5 1 15-16,2 2 17 0,-3-2 23 0,1 3 25 15,4 0 23-15,0-1 16 0,0-1 7 16,0 0 5-16,6 0 5 0,0 2 1 15,4-3 5-15,6 0 0 0,1 0-1 0,1-2-10 16,7 0-17-16,0-2-24 0,8 0-23 16,0-3-22-16,8 0-12 0,-2-2-8 15,6 2-4-15,3-3-2 0,1 0 2 0,5 0-4 16,2 1-3-16,3-3-9 0,1 1-9 16,0-1 3-16,0 1 4 0,0 1 3 0,-1 0 1 15,1 1 5-15,2 1 4 16,-2-2-5-16,-4 4-5 0,3 0-3 0,-5 1-6 15,2 1-2-15,-7 2 7 0,1-1 0 16,1 1 1-16,1 4 1 0,-3-2 3 0,1 3 0 16,3-2-2-16,1-1 3 0,0 2 5 15,1-1-1-15,1-4 4 0,4 3 6 16,0-3-3-16,-1-1-3 0,3 0-6 16,-2-3 1-16,4-2-5 0,-2 1-3 0,-2-3 1 15,-2-3-2-15,-3 0 2 0,1-3 3 16,-2 0-1-16,-5-3 2 0,1-3-2 15,-1 0 1-15,-2-4 1 0,-1-2 4 0,-3-5 4 16,-4-1 12-16,2-2 9 0,-6-4 12 16,3 1 6-16,-6-4 4 0,-3 1 0 0,-2 0-10 15,0 2-7-15,-7-1-12 0,-1 1-6 16,-7 3-8-16,-2 0-3 0,1 3-2 16,-5 0-1-16,-7 1 1 0,1 3-1 15,-4-3-2-15,-2 2-1 0,-3-1-3 0,-3 1-1 16,-3-2-4-16,-1-2-1 0,3 1 0 15,-6-4 0-15,1 0-6 0,-3 0-30 16,0 2-54-16,-2-1-79 0,-2 2-89 16,-2 5-129-16,-2 1-151 0,-4 4-53 0,-4 1 14 15,-5 2 53-15,-12 0 79 0</inkml:trace>
  <inkml:trace contextRef="#ctx0" brushRef="#br0" timeOffset="16723.66">9205 6335 45 0,'-2'-2'98'15,"-4"2"15"-15,1-2 21 0,1 0 36 16,-2 0 34-16,2 2 35 0,2-2 23 0,-2 2 6 15,4-1-17-15,-2 1-30 0,2-2-45 16,0 2-46-16,0 0-41 0,0 0-30 16,2 2-10-16,2-1 5 0,-2 1 8 15,6-2 14-15,-2 4 24 0,7 0 11 16,-3-1 11-16,5 1 8 0,-3-1 7 16,5-1 3-16,-1 0 4 0,1 0-1 15,3 0-1-15,3-2-6 0,4 0-15 0,0 0-15 16,0 0-19-16,0-2-17 15,2 0-20-15,-3 0-14 0,1 2-11 0,0 0-11 16,0 0-6-16,0 0-3 0,-4 0-5 16,4 0-1-16,-5 2-5 0,-1 2 6 15,-5-1-2-15,5-1-2 0,-4 2 2 16,-1-1-2-16,5 0 0 0,-5 0-2 16,1 1 1-16,-5-3 3 0,5 2 2 15,-3-1 0-15,-1 2 2 0,-3-1 0 0,7-2 3 16,-7 3 3-16,2-1-2 0,5 0 0 15,-3 2 8-15,3-1-3 0,-5-1-2 16,9 2-2-16,-4-2 1 0,3 0-3 16,-3 2-5-16,5-4 8 0,-1 2 0 15,2-1 2-15,0 0-4 0,-3-2 2 16,3 0-3-16,-2 0-3 0,-1-2-2 16,-1 2 0-16,2 0 3 0,-5-2 0 0,1 2 0 15,-1-1-1-15,1 1 0 0,-1-2-1 16,1 2 1-16,-1 0 4 0,-1-3-2 15,1 0-2-15,5 2-1 0,-4-4-1 16,1 2 0-16,3-2-3 0,-5 2 0 16,5-3-1-16,-4 3 3 0,3 0-3 15,-3-1 2-15,-1 2-2 0,1 0-1 16,-1-2 0-16,1 2-1 0,-5 1 3 16,5-1 2-16,-1 1 2 0,-1-1 4 0,-3 0-1 15,-1 0 4-15,3 2-3 0,-6-1-2 16,3 0-1-16,-5-1-1 0,2 1-1 15,-2 1 2-15,1-2 0 0,-1 2 0 16,-2 0 0-16,2 0 0 0,0 0 0 16,5 2-2-16,-3-2 2 0,0 1 1 15,3-1-1-15,-1 0 1 0,0 2-1 16,3-2 1-16,3 0-1 0,-5 0-2 0,5-2 4 16,1 1 1-16,-1-1-1 0,1-2 2 15,1 2-1-15,1-1-1 0,-3-1 1 16,1 2-2-16,-1 0 0 0,1 1 1 15,-2-1-4-15,1-2 1 0,-4 2 0 16,3-1 0-16,-5 1-1 0,1 0 0 16,-3 0 1-16,2 0 0 0,-4-1 0 15,5-1 0-15,-3 0 2 0,-2 3-2 0,0-5-1 16,1 4 0-16,-1-1 0 0,-2-1-6 16,0 2-16-16,-2 0-36 0,-2 1-90 15,0-1-124-15,-2 2-130 0,-2-2-133 16,0 2-136-16,-2 2-46 0,-5-2 48 15,-1 2 103-15,-5-4 117 0</inkml:trace>
  <inkml:trace contextRef="#ctx0" brushRef="#br0" timeOffset="22413.12">13928 5266 109 0,'0'-3'142'16,"-2"2"-10"-16,2-1-16 0,-4 0-15 15,4-2-16-15,-2 3-9 0,-2-3-6 16,4 3-7-16,-4-1-9 0,4-1-6 0,-2 0-7 16,-2 1-5-16,4-2-9 0,-5 2-2 15,3 1 0-15,-2-1 0 0,2 2 1 16,-2-1 9-16,0-1 5 0,4 2 14 15,-6-2-2-15,6 1 5 0,-7 0 0 16,3-1-6-16,2 0-2 0,-2 0-8 16,0 0 1-16,-2-1-1 0,4 1-1 15,-2 1 0-15,-3-3-3 0,1 3-3 0,-2-2-2 16,2 1-4-16,-1 1-2 16,-3-2-3-16,4 3-1 0,-4-2-2 0,-1 1-2 15,1-1 0-15,0 2 3 0,-3 0-4 16,3-1-2-16,0-1 0 0,1 2-3 15,-1 0-3-15,0 0-2 0,-5 0-1 16,9 0-1-16,-6 2-1 0,1-1-2 16,1 1 0-16,0 1 0 0,-1 3 1 15,-1-2-1-15,1 1-1 0,1 2 1 0,0 0-1 16,-3-1 1-16,7 1-2 0,-4 0 0 16,0 1 0-16,-1-1 0 0,1 1 0 15,2-1 0-15,-3 2 0 0,1-4 0 16,4 2-2-16,-3 1 1 0,3-1 1 15,0-1 0-15,2 1 0 0,-2 0 0 16,-1 0 0-16,3-1 3 0,-2 1-3 16,2 0 1-16,-2-2 0 0,4 2-1 0,-7 1 0 15,3-3-4-15,0 2 1 0,2 1 1 16,-2-2-2-16,0 3 0 0,1-1 0 16,-1 1 0-16,0-1-1 0,2 3-2 15,2-2 4-15,-2-1-1 0,0 1 1 16,-3 0-2-16,5 2 4 0,-2-1-2 15,0 0 1-15,2 1-1 0,-2 1 1 16,0 0-2-16,2 1 2 0,-3 1 0 0,-1-3 1 16,6 2 0-16,-4-1-3 0,4 0 1 15,-2-1 0-15,-2-2 9 0,4-1 8 16,0 1 8-16,0-1 6 0,0-1 7 16,0-2 8-16,-2 1-2 0,2-1-6 0,0 2 0 15,-4-2-1-15,4 1-3 0,0-1-1 16,0 2-3-16,0 1-5 0,-4-1-1 15,4 0-5-15,0 1-5 0,0 1-2 16,-2-1-2-16,-3-2-1 0,5 4-2 16,0-3 1-16,-2 0 1 0,-2 0-2 15,4-1 2-15,-4 1-1 0,4 0-1 16,-2-1 0-16,2 1-2 0,-4 2 1 16,4-1 0-16,0 1 0 0,0-2 1 15,-4 1 1-15,4 1 0 0,-2 1 1 0,2-1 1 16,0-1-2-16,-4-2 1 0,4 3-1 15,0-1-1-15,0 1-1 0,0-3 0 16,-3 2-1-16,3-1-1 0,3 1 1 16,-3 0-1-16,4 1 2 0,-4-1-3 15,6 1 0-15,-2-1-1 0,-2 0-1 16,2 2 1-16,2-2-2 0,1 3 2 0,-7-1 0 16,4-1 2-16,2 0-1 0,-6 0 2 15,4-2 0-15,-2 2-2 0,-2 0 0 16,0-3 0-16,0 2 1 0,4-1-1 15,-4 1 0-15,0 1 0 0,0-1 2 16,0 0-2-16,0 1 0 0,4-1 0 16,-2 1 0-16,-2 0 2 0,0-1 5 0,5 2 5 15,-5-2 5-15,0 3 2 0,2-3 6 16,2 3 0-16,-4-4-2 0,4 4-5 16,-4-2 0-16,2 0-3 0,2-1-3 15,0 2-1-15,-2-1-4 0,5-1-1 16,-3 1 0-16,2-2 1 0,-2 0-1 15,2 1-4-15,0-3 5 0,1 2 0 16,3-2 1-16,-2 1-1 0,0-4 3 16,3 2 2-16,-1-1-1 0,0 0-1 15,3 2-4-15,-3-4 3 0,1 2-3 0,1-1 3 16,2-1-4-16,-1 1 8 0,-3 0-3 16,5-1-3-16,-3 1-1 0,-2-1-1 15,3 1-4-15,-3-1-5 0,0 2 2 16,1-1 1-16,-1-1 1 0,0 1 0 0,-1-2 0 15,1 1 3-15,0-1 0 16,-3 0-2-16,3 0 0 0,0 0 2 0,-4-1 2 16,5-1-4-16,-1-1 3 15,0-1-2-15,-3 1 1 0,5-2 0 0,-2-1 3 16,1-2-2-16,-1 2-1 0,0-2 3 16,1-1-3-16,-3 0-1 0,2-2 0 15,1 2 0-15,-1-2 1 0,0 2-3 16,-3-2 4-16,3 1-2 0,-4 0 1 15,0 0-1-15,3 0-1 0,-3 0 0 0,0 0 0 16,0 0 0-16,0-2 0 0,3-1 1 16,-3 0-1-16,0-3 2 0,4 1-2 15,-3-2 1-15,-1 0 0 0,4 0-2 16,-6-1 0-16,2 2-1 0,1-2 0 16,3 0-1-16,-4 1 0 0,-2 1-3 15,3 1 3-15,-1 1-1 0,-2-1-2 0,2 3 3 16,0-1 0-16,-2 0-1 15,3 0 0-15,-3 1 1 0,0 1 0 0,-2-3 1 16,2 1-2-16,-2 2 0 0,-2-3-2 16,4 0 1-16,-4 0 0 0,0-2 1 15,4 1 3-15,-2-1 3 0,-2 1 4 16,5 0 5-16,-5-1 1 0,2 4 6 0,-2-2 4 16,0 0 6-16,0 5 3 15,0-3 3-15,0 1 1 0,0 0 1 0,0 2-6 16,-2 0-5-16,2-1-5 15,0 0-7-15,0 2 0 0,0-1-6 0,0 0 0 16,0-1-2-16,0 1-1 0,0 0-2 16,0 2 0-16,0 0 0 0,0-2-2 15,0 1 2-15,0 1-3 0,0 0 2 16,-5-1 2-16,5 0 9 0,0 2 6 16,-2-3 7-16,2 2 5 0,-4 1 5 0,4-3 7 15,-4 1-4-15,4-1-4 0,-2 3 1 16,-2-3-2-16,2 0-5 0,-2-1-3 15,0 1-4-15,2 0-4 0,-3 0-4 16,1-1-3-16,-2 0-3 0,4 2 0 16,-2 0 1-16,-2-1 5 0,-1 1 3 15,-1 2 3-15,2-1 0 0,0-1-1 0,0 3-4 16,-3-3-3-16,3 3-1 16,0 1-2-16,2-1-1 0,-2-2 3 0,-1 1 0 15,3 1 0-15,-2-3-1 0,4 3 3 16,-6-1 1-16,6 1 7 0,-2-2 6 15,-3 2 3-15,3 1 5 0,-2-2 2 16,2 1 0-16,2 2 1 0,-4-1-3 16,-3 0-2-16,3 2-3 0,0 1-2 15,0-2-3-15,-3 3-8 0,7-2-4 16,-2 2-5-16,-2 0-1 0,2 0-5 0,4 0 0 16,-2-1-1-16,-2 1 1 0,4 0 0 15,0 0 0-15,0 0-1 0,-2 0 3 16,2 0-2-16,-5 0 1 0,5 0-3 15,0 0-3-15,0 0-4 0,0 1-5 16,-4-1-16-16,4 2-22 0,0-2-38 16,-2 0-63-16,2 3-88 0,-4-2-106 0,4 2-112 15,-4 2-126-15,-2 0-59 16,-5 0 9-16,-1-5 67 0,-9-5 91 0</inkml:trace>
  <inkml:trace contextRef="#ctx0" brushRef="#br0" timeOffset="30783.39">9780 2934 7 0,'2'-2'220'0,"2"-4"21"16,-4 1 1-16,4 0-10 0,-2-1-16 0,-2 0-11 16,0 1-8-16,0 2 0 0,0-3-7 15,-2 3-5-15,-2-2-3 0,4 2-3 16,-4 0-5-16,4 0-7 0,0 1-12 0,-2 1-13 16,-3-2-19-16,5 3-20 0,-4-2-23 15,2-1-17-15,2 2-17 0,-4 1-8 16,4-2-11-16,-2 1-8 0,-2-1-4 15,-2 1-6-15,2 1-1 0,-3-2-3 0,3 0-1 16,-2 1 0-16,-4 1 2 0,-1 0 2 16,-1 0-3-16,2 0 0 0,-3 1-1 15,-1 1-2-15,-3 1-2 0,1 0 0 16,3 3 0-16,-3-1-1 0,-1 3 1 0,1-2-1 16,1 4-2-16,-1-2 1 0,-1 3-1 15,1 2-1-15,-1 0-1 0,0 1-2 16,3 1 3-16,-3 0-3 0,5 1 0 15,-2 0-1-15,1 1 2 0,3-3 0 0,0 3 0 16,-1-3 5-16,3 1 2 0,0 1 4 16,1 2 1-16,1-1 0 0,0 0 2 15,-2 3-3-15,2-2 0 0,4 2 0 16,-3-2-2-16,1 1 1 0,2 1 1 16,-2-2-2-16,4-3-2 0,0 2 0 15,0-3 0-15,0 2-1 0,0-3 0 16,6 0 1-16,-2 0 1 0,3 0 0 0,-3-2 0 15,6-1 1-15,-4 0-1 0,7 0-1 16,-3-2 2-16,4 0 0 0,-1 0 0 16,3-4 0-16,-1-1-2 0,-3-1 4 15,5 0 0-15,-1-4 1 0,-1 0 2 16,-3-2-2-16,5-3 6 0,-1-2-2 16,1-2 5-16,-1-3-2 0,1-2 0 15,-3-1 0-15,3-3-2 0,-1 0-1 0,1-2-5 16,0-1-5-16,-1 0-3 0,1-3-4 15,-1 1 1-15,1-3-1 0,-3 2 4 16,-1-2 6-16,-3 2 5 0,2 0 3 16,-1 1 4-16,-1-1 5 0,-4 3 3 0,4-2 2 15,-5 4 2-15,5 1-1 0,-8 2 3 16,6 1 6-16,-6 2 0 0,5 1 2 16,-7 3-1-16,4-1 1 0,-4 4-2 15,4 2-8-15,-2-2-7 0,-2 4-6 0,0 0-1 16,0 1-3-16,0 2-2 0,0-1 1 15,0-1 1-15,0 3-1 0,0 0 0 16,0 3 3-16,0-1 0 0,0 4 3 0,0 2 0 16,-2 2 4-16,-2 3 6 0,0 5-1 15,1 4 1-15,-1 4-2 0,-6 5 5 16,4 5 3-16,0 2 3 0,-5 4 2 16,5 1 0-16,-4 3 1 0,6-1-7 15,-3 2-7-15,1-4-8 0,6-2-7 0,2-1-3 16,2-3-4-16,3-4-2 0,1-4-3 15,0-2 0-15,2-4-2 0,5-5-2 16,-3-1-8-16,-1-3-34 0,5-6-74 16,-5-4-114-16,5-4-131 0,1-7-158 15,-1-7-154-15,1-8-51 0,-7-6 32 16,2-5 90-16,-1-7 120 0</inkml:trace>
  <inkml:trace contextRef="#ctx0" brushRef="#br0" timeOffset="31903.19">9879 1864 32 0,'-6'0'164'16,"1"-2"-10"-16,3 2-19 0,-2-1-9 16,0-1-20-16,2 1-12 0,-2-3-6 0,4 1-11 15,-2-1-6-15,2-2-7 0,0 0 0 16,0-2-4-16,2-1-3 0,-2-2 0 0,4-1-2 16,-2-2 0-16,6 1-4 0,-6 0 4 15,9-3 0-15,-5 4 1 0,4-4 1 16,1 1 1-16,-1 1-4 0,2-2-4 15,5 2-1-15,-3 2-2 0,3 1-3 0,-5 2 0 16,9 0 1-16,-4 1-1 0,-1 3 0 16,1 1 0-16,3 1-1 0,-3 3 8 15,3 3 5-15,-1 1 9 0,-2 2 8 0,-1 2 10 16,1 3 8-16,1 0 4 0,-5 4-1 16,3 1-1-16,-5 2-4 0,1 1-8 15,2 1-6-15,-3 2-8 0,-3 1-9 16,0-1-9-16,-1 4-6 0,-1-3-8 0,-2 3-7 15,-2 0-7-15,-2-1-2 0,0 1-6 16,0 1-6-16,-2-3-1 0,-4 1-2 16,-3-1-4-16,3 0 0 0,-4-1 0 15,0-2 0-15,-3 1 2 0,-1-2 4 0,1 0 6 16,1-4 6-16,-3 2 5 0,-1-3 2 16,3 0 0-16,-1-3-1 0,-3 0-6 15,1-2-4-15,-1-1-5 0,1-2-1 16,-1-1-6-16,3-2 0 0,-3-3-2 0,5-1-1 15,-5 0-2-15,7-1 1 0,-2-1-4 16,-3 0 1-16,5-1 2 0,4 0 0 16,-1-1 0-16,1-1 0 0,-2 0 3 0,6 1-2 15,-2-1 1-15,4-1-1 0,0 1 2 16,4-2 0-16,-2-1 2 0,6-1 2 16,0 0 4-16,3-3 0 0,5 0 2 0,1 0 4 15,-3-2-2-15,5 0-2 16,2 3 1-16,-5 0-2 0,5 2-2 0,-5 3-1 15,5 1-4-15,-4 4 0 0,-5 4-2 16,5 3-3-16,-1 2 0 0,-1 2-4 16,-3 4 2-16,2 2 1 0,-1 2 1 0,-3 0 2 15,3 2 3-15,-3-2 1 0,0-1 4 16,5 0-1-16,-7 0-1 0,6 0 0 0,-1-2-3 16,-3-2 3-16,5 0-2 0,-3 0 0 15,0 1-3-15,3-2 3 0,-3-3-2 16,5 2-2-16,-1-3 1 0,3-4-3 15,0 2 1-15,1-4-3 0,1 0-9 0,2-4-23 16,-1 0-45-16,-1-2-63 0,-2-1-87 16,1 0-85-16,-5 1-99 0,-3-2-114 15,-1 3-27-15,-5 1 25 0,-2 2 65 16,-4 2 78-16</inkml:trace>
  <inkml:trace contextRef="#ctx0" brushRef="#br0" timeOffset="32508.55">10592 3098 65 0,'-10'-3'313'0,"-3"-3"69"0,3 2 57 0,0-1-34 16,-1 0-15-16,5 1-12 0,0 1-27 16,0 1-41-16,1 1-51 0,-1-1-54 0,6 0-53 15,0 0-47-15,6 1-37 0,1 0-15 16,7 1 5-16,3-2 5 0,5 1 2 16,1 1-2-16,8 0 4 0,2 0-9 0,0 0-13 15,4 3-5-15,7-2-4 0,-5 4-2 16,5-2-7-16,-1 0-4 0,0 3-6 15,1-3-4-15,-1 2 1 0,1-3-4 16,-5 1-4-16,-2 0 3 0,-4-2-3 0,0 2 8 16,-6-3 2-16,-6 0 6 0,-1 0 10 15,-7 0 12-15,-1 0 11 0,-1-3 13 16,-3 3 4-16,-6-1 0 0,4 1-3 16,-6-2-13-16,0 1-10 0,-2-2-18 0,-2 1-11 15,2 0-7-15,-2 1-5 0,0-1-8 16,4 2-20-16,-2-1-33 0,-3 1-59 15,5 0-92-15,0 0-123 0,-4 0-116 16,4 3-105-16,-2 0-94 0,2 2-52 0,0-1 32 16,-4 1 93-16,4-2 106 0,-6 0 113 15</inkml:trace>
  <inkml:trace contextRef="#ctx0" brushRef="#br0" timeOffset="33170.25">11435 2944 263 0,'-6'4'341'16,"0"-4"61"-16,-4 0-23 0,5 0-25 15,-1-2-24-15,0 0-9 0,0-1-19 0,2 1-19 16,0 1-23-16,1 1-30 0,-1-2-32 16,2 2-36-16,2 0-46 0,0 0-39 15,2 2-36-15,2-1-20 0,3 3-6 0,3-1 6 16,2 1 1-16,5 2 1 0,4 1 1 16,-1 0-1-16,3 2-4 0,4 0-10 15,0 0-2-15,0 2-5 0,0 2 4 0,-3 0-1 16,3-1-1-16,-6 1 2 0,2 2 2 15,-3-4 0-15,1 1 1 0,-9-1 3 16,3-1-1-16,-3 0 1 0,-6-1 5 16,5-3 5-16,-7-1 19 0,-2-1 15 15,2 1 18-15,-4-2 6 0,0-2-2 16,-4 1-8-16,-2 1-14 0,-5-1-21 16,1-1-16-16,-6 1-11 0,-1 1-5 0,-2 1-3 15,-1 1 0-15,-1 1 4 0,-2 1 3 16,1 0 2-16,-3 3 4 0,2-1 1 15,7-2-1-15,-5 2-2 0,4 0-2 16,5-3-2-16,2-1-7 0,-1-1-22 16,5-1-51-16,2-1-96 0,4-2-142 15,0 0-148-15,4-3-164 0,8-3-109 0,3-3-22 16,1-2 57-16,5-2 119 16,-2-1 144-16</inkml:trace>
  <inkml:trace contextRef="#ctx0" brushRef="#br0" timeOffset="34193.08">12508 3037 70 0,'0'-3'206'0,"0"-3"3"0,-2-1-27 16,-2 1-26-16,4-1-14 0,-2-2-1 15,-2 2-1-15,0-4 9 0,2 4 7 0,-3-4 10 16,-1 1 4-16,0 1 3 0,-4 1 2 16,-1 0-4-16,1-1-3 0,0 1-5 15,-3 1-9-15,-1 2-15 0,-3 0-14 16,1 1-15-16,-1 1-21 0,1-2-17 0,-1 4-9 16,1 1-12-16,-1 0-9 0,0 1-11 15,7 1-10-15,-6 2-4 0,5 1-7 16,1 0-4-16,-2 4-3 0,1-2-1 0,5 3-2 15,-4 2 3-15,-1 2 1 0,5 0 4 16,0 3 0-16,-4-1 2 0,5 2 2 16,-1-1-1-16,2 0 1 0,2 2 0 15,-2-2 2-15,2 1-1 0,-2-3 3 16,4-1-2-16,0 2-4 0,0-1-1 0,0 0-1 16,0-2-1-16,4-1-2 15,-2 1 1-15,2 0-4 0,-2-2 0 0,2 0 2 16,2 0-1-16,1-4-2 0,1 2 0 15,-2-2-1-15,7 1 0 0,-3-3 0 16,0-2-2-16,3 1 0 0,1-2 0 16,-2-1-2-16,5-1-1 0,-3-1 0 15,3-2-1-15,0-3 1 0,3-3-3 16,-3-1-1-16,-1-2-1 0,5-2 0 16,-2-3 2-16,-3-1-4 0,5-2 4 0,-5-4 5 15,1 1 2-15,4 0-1 0,-9-2-1 16,2-1-1-16,-1 3 0 0,-7-2-1 15,4 5 3-15,-3 1 1 0,-3 3 2 16,2-2 0-16,-2 3 2 0,-2 2 0 0,2 3-2 16,0-1 1-16,-2 2-2 0,-2 2 1 15,5 3-2-15,-5-2-1 0,2 3-1 0,-2 1 0 16,4 0 2-16,-4 2-2 16,0 2-1-16,4 3 2 0,-4 1 1 0,2 1 1 15,-2 3-1-15,0 2-1 0,0 2 2 0,0 2 3 16,0 2 2-16,0 2 1 15,0 2 4-15,0 0 1 0,-2-2 1 0,2 0 1 16,2 0-2-16,-2-3 0 0,0 1-3 16,4-3 0-16,0-1 0 0,2 0-1 15,-3 0-4-15,7-5-32 0,-4 0-60 16,9-2-78-16,-3-3-90 0,4-2-103 16,5-4-115-16,0-2-87 0,2-3 0 15,-1-5 47-15,-1-5 70 0,-5-3 93 0</inkml:trace>
  <inkml:trace contextRef="#ctx0" brushRef="#br0" timeOffset="39757.81">23416 3592 51 0,'7'-1'165'0,"-1"-1"-18"0,-2 1-20 16,-2-2-13-16,2 1-5 0,0 2-6 16,-2-2-3-16,-2 0-1 0,0 0-8 15,0 0 0-15,0 1-8 0,-2-2-8 16,-2 0-6-16,0 1-8 0,-2-1-1 15,2-1-13-15,-3 2-4 0,1-4-5 16,0 3-3-16,-4 0-3 0,-1-3 2 16,1 4 3-16,-2-3-3 0,-3 1-2 15,-1 1-4-15,-1-1-7 0,1 4-6 16,-3 0-3-16,-2 2 0 0,1 3-4 0,-3 2 0 16,2 4 6-16,3 1 1 0,-3 5 4 15,0-1-3-15,3 1 5 0,-1 3-5 16,2 1-3-16,1 2-4 0,-1 1-2 15,5 2-3-15,-2-2-4 0,5 1-2 16,-1 0 0-16,2 0-3 0,1 1-2 16,1-3 4-16,0 1 4 0,2-2 5 0,4 1 1 15,0-3 2-15,0 2 7 0,0-2 0 16,4 0 2-16,-2 0 3 0,6-2 4 16,-1 1 1-16,-1 0 0 0,4-4 2 15,3 2-2-15,-3 0-1 0,4-3-2 16,-1-3 1-16,3 1 3 0,5-4 1 15,0-1 3-15,-3-5 3 0,5 0 0 0,2-4 4 16,-3-4 3-16,1 1 0 0,2-4-1 16,-2-3-1-16,-3-2-1 0,3-2-3 15,-2-1-6-15,-3-1-4 0,-1-4 2 16,0-1-3-16,-1-1 1 0,1-2-1 16,-3-1 5-16,3 0 0 0,-5 0-4 15,-2-2-4-15,1 1 2 0,-1 2-1 0,-4-2 0 16,5 3 2-16,-5 1 1 0,-2 3 1 15,2 0 0-15,-2 4 2 0,-2 0-3 16,2 3-4-16,-4 0-4 0,5 2-6 16,-3 4-3-16,-2 0-5 0,4 1-1 15,-2 2-2-15,-2-1 0 0,4 1-2 16,-4 2-1-16,6 2 0 0,-6-1 3 16,4 2 0-16,-2 2 3 0,3-1 2 15,1 5 5-15,-2 2 5 0,0 0 8 0,2 7 8 16,-4 0 9-16,2 5 6 0,1 5 5 15,-3 2-1-15,-2 5-1 0,0 1-9 16,0 4-4-16,0 1-1 0,0 0-5 16,0 1-3-16,0 1-3 0,6-2 3 15,2-1-6-15,0-1-5 0,3-2 0 16,-1-3 1-16,4-5 0 0,3 0 1 0,0-2 4 16,1-6 4-16,3-3 0 0,2-3 0 15,3-4-1-15,-1-5-3 0,0-2-2 16,2-2-6-16,0-2-13 0,-2-5-52 15,-1 0-92-15,3-2-118 0,-6-1-126 16,2-4-116-16,-3 0-120 0,1-4-21 16,-4 1 55-16,-5-2 94 0,2-2 118 15</inkml:trace>
  <inkml:trace contextRef="#ctx0" brushRef="#br0" timeOffset="40266.99">24512 3738 87 0,'0'4'261'0,"-2"-2"39"16,-2-1 1-16,4 0-47 0,-4-1-27 15,4 1-6-15,-2-1 1 0,-3 2 5 16,5-2 6-16,0 0-1 0,0 0-7 0,0 0-19 16,0 2-33-16,0-2-36 15,0 2-14-15,7-1-8 0,-3 3-2 0,2 0 4 16,4 1 11-16,3-1 15 0,1 0-8 15,3 3-19-15,5-2-13 0,-1-1-16 16,6 0-15-16,2-1-16 0,-2 1-15 16,6-2-5-16,2-1-8 0,-6-1-8 15,4-1-2-15,0 1-3 0,-6 0-2 16,0-2-5-16,-4 2-2 0,-7 0-2 0,1 0 0 16,-3 0 5-16,-8 0 5 0,0 0 3 15,-1 0 5-15,-5 0 0 0,-7-3 0 16,1 3-14-16,-8 0-21 0,1 0-36 15,-3 0-63-15,-1 3-95 0,-1-3-109 0,-1 2-99 16,3 1-82-16,-5-2-64 16,8 4-74-16,-3-2 20 0,1 2 74 0,-1 1 83 15,4 0 87-15</inkml:trace>
  <inkml:trace contextRef="#ctx0" brushRef="#br0" timeOffset="40641.21">24328 4106 15 0,'-12'9'256'16,"-1"-1"27"-16,3-2 20 15,-1 0-87-15,5-1-63 0,2 0-37 0,4-1-8 16,0 1 7-16,6 1 22 0,9 0 25 16,-3-1 31-16,11 1 25 0,4-5 14 15,4-1 6-15,2-1-2 0,6-5-6 16,5 1-12-16,3-3-23 0,1-2-30 0,1 0-30 16,1 0-32-16,-5-1-26 0,3 0-24 15,-5 3-18-15,-3 1-13 0,-3 1-10 16,-6 0-6-16,-6 4-4 0,-5 0-13 15,-3 1-32-15,-3-2-54 0,-3 3-77 16,-3 0-91-16,0 0-107 0,-6 0-100 16,4 0-108-16,-1-3-22 0,-1 0 35 15,-2-3 73-15,2-4 93 0</inkml:trace>
  <inkml:trace contextRef="#ctx0" brushRef="#br0" timeOffset="42081.08">25612 4126 12 0,'0'2'233'0,"0"-1"39"16,-2 1 4-16,2-1-49 0,0-1-28 15,0 3-6-15,0-3-1 0,0 0-1 16,0 0 5-16,0-3 11 0,0 3 9 15,0-1 9-15,2 1 5 0,-2-2 0 0,0 1-12 16,4-4-16-16,-4-1-19 0,4-3-23 16,2-2-25-16,-4-3-22 15,8-3-16-15,-3-1-11 0,3-4-9 0,0-1-8 16,1-1-8-16,-1-2-4 0,0 1-3 16,-1-1-4-16,1 2-3 0,-2 2-4 15,1 4 2-15,-5 1-1 0,0 3 3 0,-2 2-2 16,-2 4-3-16,4-1-6 0,-2 4-8 15,-2 1-9-15,0 2-6 0,0 0-7 16,4 2-1-16,-4 2-4 0,6 4-4 16,-1 3-2-16,-1 2-1 0,2 3-2 15,0 4-1-15,4 4 1 0,1 1 1 16,-3 3 5-16,2 2 2 0,1 4 3 16,-1 0 5-16,-4 3 2 0,5 1 2 15,-1 2-3-15,0 2 0 0,-4 0-3 0,7 1-1 16,-3-1-4-16,-4 0 1 0,5-2-2 15,-1 1 0-15,0-4-2 0,-3-3 0 16,3-1 1-16,-4-3-2 0,4-5 2 16,1 1-2-16,-5-6 2 0,0-1 2 15,2-5 3-15,-1-2 4 0,-1-4 11 16,-2 0 7-16,2-6 8 0,0-3 5 16,1-6 3-16,1-5-5 0,0-5-7 0,2-5-4 15,5-7-9-15,-3-2-10 0,3-7-3 16,-3-2-6-16,5-4-4 0,-1-1-5 15,1-4-3-15,-3-1-2 0,3-2 7 16,-1 2 5-16,-3-3 9 0,3 2 7 16,-1-3 2-16,-3 1 7 0,-1 2-5 0,-1 0-2 15,-4 1-9-15,0 3-1 0,-2 1-2 16,-4 1-2-16,0 5-4 0,0 1 0 16,-4 3-1-16,2 2-3 0,-4 4 0 15,2 1 2-15,-2 5-1 0,-3 0-3 16,3 4 1-16,4 1-1 0,-2 2 5 15,0 1 1-15,-2 2 4 0,6 3-1 0,-2 3 2 16,2 0-1-16,0 1-2 0,2 3-1 16,-2 1 2-16,6-1 2 0,4 3 2 15,1 2 3-15,3-1 1 0,-2 2 2 16,1 2-3-16,7-1 3 0,-3 2 0 16,6 3-2-16,2-3 1 0,-3 2 2 15,9 0 1-15,-2-2 4 0,8 3 6 16,3-3 7-16,3 0 7 0,5-1 7 15,3-1 1-15,3-1 1 0,6-1-7 16,4 1 2-16,0-2-6 0,4-1 0 0,7 0 0 16,1-1 2-16,1-1-4 0,5 0 0 15,5-1-5-15,0-3-12 0,0-1-1 16,0 0-2-16,6-3 5 0,-2 0-4 0,2-3 4 16,0 1 5-16,0-2-3 0,4 3-8 15,-4-1-4-15,0 2-8 0,-6 3 1 16,-2 0-2-16,-13 5 6 0,2 1-6 15,-12 4-9-15,-4 4-9 0,-12 1-15 0,-3 1-13 16,-10 5-9-16,-2-2 1 0,-8 2 8 16,-2-2 8-16,-5 1 12 0,-3 0 13 15,-7-2 8-15,4 0 3 0,-6-2 5 16,0-1 0-16,-2-2 9 0,3 1 2 0,-3-2 6 16,-2 1 2-16,0-3-4 0,4 3 1 15,-4-3-8-15,0 2 0 0,0-1-7 16,4 2-1-16,-4 3 0 0,0 0 3 15,0 4 4-15,0 3-4 0,-4 3 4 16,4 4 0-16,-4 2-1 0,2 2 0 16,-5 5-1-16,-1 3 1 0,-2 5 0 0,-3 0-4 15,1 1 1-15,-3 2-3 0,3-2-3 16,-2 0-31-16,3-5-49 0,3-4-85 16,0-3-133-16,2-8-175 0,1-4-199 15,10-8-146-15,-5-7-45 0,4-8 36 16,-4-5 108-16,-9-11 161 0</inkml:trace>
  <inkml:trace contextRef="#ctx0" brushRef="#br0" timeOffset="43050.89">27085 3789 6 0,'-10'0'233'0,"0"-2"24"15,-3 2 20-15,3-3-91 0,0 1-52 16,4-2-34-16,-5 1-15 0,5 1-8 0,-4-4-6 16,8 3-1-16,-3-3 1 15,1-1 4-15,4 1-3 0,4-5-2 0,1 2 1 16,3-3 4-16,2-1 5 0,7-3 9 15,3 0 2-15,3-1-1 0,2-2-3 16,4 2-10-16,2-1-9 0,2 0-7 16,0 4-8-16,0 3-8 0,0 2-4 15,-2 5-4-15,-2 4 2 0,-2 4 8 16,0 5 18-16,-4 2 18 0,3 5 11 16,-3 3 8-16,2 2-4 0,-6 4-7 0,1 0-12 15,1 2-15-15,-2 2 2 0,-5 2 4 16,-2 2 10-16,5 1 15 0,-7 0 10 15,-3 3 10-15,1 0 3 0,-6 2-5 16,-2 1-2-16,0-3-11 0,0 3-14 16,-6-1-13-16,-1 1-11 0,1 0-8 15,-8-2-10-15,3 0-7 0,-5-1-3 16,-1-2-5-16,-3-3-3 0,1-2-4 0,-6-4-3 16,3 0-5-16,-5-4-4 0,4-2-5 15,-4-4-4-15,0-5-3 0,0-1-2 16,0-4 2-16,3-3-4 0,-3-3 2 15,2-3 2-15,6 0 2 0,-1-6 0 16,7 1 0-16,-5-3 5 0,12 1 0 0,-5-5-2 16,11 0-2-16,0-1 1 15,4-2 1-15,7-2-1 0,1 1 1 0,5 1 3 16,-1 1 0-16,5 0 0 0,2 5-1 16,-3 0-2-16,7 2 3 0,-4 4-2 15,4 5 1-15,0 2-3 0,-1 5 0 16,1 2 0-16,0 4-2 0,-4 2 0 15,4 3 0-15,-4 3 0 0,1-2 0 16,-5 2 0-16,4 2-5 0,-3-2-7 0,-3-1-18 16,-1 0-33-16,5-5-69 0,-4 1-99 15,-1-4-106-15,1-4-111 0,-1-5-111 16,1-4-123-16,-1-5-10 0,1-8 53 16,-3-7 85-16,-1-3 108 0</inkml:trace>
  <inkml:trace contextRef="#ctx0" brushRef="#br0" timeOffset="43451.51">28262 3473 108 0,'8'-1'342'16,"-6"-3"50"-16,2 0 30 0,-4 1-70 0,2 3-117 15,-2 0-65-15,0 3-52 0,0 6-35 16,0 4-8-16,-2 6 9 0,-2 4 20 16,2 4 23-16,-6 6 21 0,-3 4 11 15,5 4-3-15,-4 2-6 0,-3 2-15 16,3 5-16-16,-2-1-19 0,-3 2-19 15,5 1-16-15,-3 0-11 0,-1-1-12 16,2 1-13-16,-5 0-10 0,5-3-5 0,-3 1-10 16,-1-5-1-16,3-4-5 15,-5-2 0-15,5-5 1 0,-3-2-3 0,5-4-15 16,1-5-40-16,4-4-69 0,0-3-87 16,1-3-105-16,-1-8-108 0,6-4-116 15,4-5-34-15,3-5 27 0,-1-6 65 16,4-1 95-16</inkml:trace>
  <inkml:trace contextRef="#ctx0" brushRef="#br0" timeOffset="43743.12">28115 4242 153 0,'-6'-6'318'15,"-5"1"32"-15,-1 0 42 0,-3-1-88 0,3 2-37 16,2 0-6-16,-1 3 3 0,9-2 5 15,-6 1-9-15,8-1-19 0,-2 2-35 16,2-3-41-16,2-2-32 0,8-2-23 16,1-5-10-16,5-1-8 0,7-6 8 15,2-2 4-15,4-5 0 0,2-2-5 16,6-1-11-16,-2 0-10 0,-2-3-16 16,4 3-12-16,-4 1-14 0,-2 1-10 0,-4 5-10 15,-8 3-16-15,2 3-32 0,-9 5-50 16,-2 3-89-16,-1 2-121 0,-9 5-123 15,-4 4-116-15,-3 3-121 0,-7 6-30 16,-3 0 46-16,-3 2 97 0,-3 1 112 16</inkml:trace>
  <inkml:trace contextRef="#ctx0" brushRef="#br0" timeOffset="44011.3">28196 4126 93 0,'6'9'399'0,"2"-1"68"16,-8-5 37-16,0 2-23 16,2-2-158-16,2 4-97 0,-2 1-65 0,2 3-40 15,7 3-6-15,-1 4 11 0,-2 4 9 16,7 6 6-16,-3-1-3 0,5 3-22 16,-1 2-24-16,5 2-21 0,-5-1-25 15,5 1-16-15,0-2-14 0,-3 0-8 16,3-2-5-16,-4 1-6 0,-1-5-5 0,1-1-30 15,-7-2-69-15,7-3-86 0,-7-3-103 16,0-5-116-16,-4-3-136 0,1-6-43 16,-7-4 29-16,0-9 68 0,-11-5 88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04-01T18:13:00.70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24659 8635 165 0,'-2'14'382'0,"-7"-5"57"16,3-2 47-16,0-3-74 0,2 2-107 15,-2-2-74-15,6 0-62 0,0-1-33 16,6 2-19-16,0 1 14 0,13-2 30 0,-1 1 34 16,15 3 27-16,5-5 9 15,9 1-1-15,9-2-24 0,4-2-36 0,10 0-41 16,7-3-40-16,-1-2-28 0,1-1-18 15,-1 3-14-15,1-2-7 0,-7 2 0 16,-6 2 0-16,-8 2-4 0,-7 2-8 16,-5 1-11-16,-9 0-39 0,-6 2-85 15,-9 0-147-15,-7-2-187 0,-3-1-198 0,-10-3-101 16,-4-2-19-16,-4-3 53 16,-7-2 128-16,-1-4 178 0</inkml:trace>
  <inkml:trace contextRef="#ctx0" brushRef="#br0" timeOffset="528.12">24853 8763 41 0,'2'-11'234'0,"-2"0"41"0,0 2-19 15,0 0-12-15,0 3-8 0,0 0-21 16,0 1-23-16,-2 5-35 0,2 2-15 16,-4 5-4-16,4 9-4 0,-4 8 7 0,-2 10 14 15,3 10 12-15,-5 10-1 0,2 10-16 16,-4 6-16-16,-1 6-20 0,3 8-15 15,-2 4-10-15,-1 1-13 0,1 1-12 16,0-4-12-16,4-1-9 0,-1-3 0 16,3-6 0-16,-2-5 0 0,6-6 0 0,-4-5-2 15,4-6-5-15,-2-5-8 0,-2-6-12 16,4-5-4-16,-2-6-33 0,-3-7-112 16,1-8-180-16,-2-7-207 0,0-8-106 15,-4-10-56-15,3-6-7 0,-3-9 92 16,4-9 173-16</inkml:trace>
  <inkml:trace contextRef="#ctx0" brushRef="#br0" timeOffset="782.24">24702 9669 74 0,'-4'12'440'16,"2"-4"89"-16,-4 1 52 0,2-4 25 0,-1 0-184 15,5 1-114-15,5-1-82 0,7 2-57 16,2 1-16-16,9-1 2 0,4 0 10 16,10 0 1-16,3-4-9 0,7 2-26 15,3-3-31-15,-1-1-28 0,5 1-31 16,-4-1-22-16,-1-1-19 0,-5 2-53 16,-7-1-108-16,-6 4-154 0,-6-4-184 15,-7-1-152-15,-9 2-77 0,-1-2 1 0,-8-2 82 16,-4 1 139-16</inkml:trace>
  <inkml:trace contextRef="#ctx0" brushRef="#br0" timeOffset="1113.46">25672 9752 29 0,'10'-3'367'0,"-4"-1"68"0,2 0 49 16,-6 1-17-16,3 2-108 0,-3 1-63 16,-2 3-33-16,0 3-15 0,0 5-5 15,-2 4 7-15,-3 5-2 0,-1 6-31 16,2 4-50-16,-4 2-47 0,0 1-38 15,1 2-31-15,5 1-18 0,-2-1-9 0,0-1-4 16,-2-5-7-16,6-1-10 16,0-5-37-16,-4-6-96 0,4-6-164 0,0-7-233 15,4-10-136-15,-4-7-67 0,0-10-4 16,4-7 74-16,-2-9 149 0</inkml:trace>
  <inkml:trace contextRef="#ctx0" brushRef="#br0" timeOffset="1306.36">25827 9380 255 0,'0'4'595'16,"-9"1"93"-16,-1 2 57 0,4-4 43 15,0 3-236-15,1-4-158 0,-1 0-121 16,4 0-79-16,-2-2-52 0,4 2-37 16,0-2-32-16,0-2-28 0,4 2-17 15,2-2-23-15,1 0-57 0,5 0-143 0,-2-1-200 16,5 0-236-16,-3 0-124 15,-1 0-54-15,1-1 13 0,-2 4 118 0,-6 0 191 16</inkml:trace>
  <inkml:trace contextRef="#ctx0" brushRef="#br0" timeOffset="1732">25971 9714 152 0,'4'-6'390'0,"3"1"59"0,-7 0 34 15,0 1-74-15,4-1-120 0,-4 5-86 16,0 3-51-16,-4 3-28 0,4 2-14 15,-2 9-3-15,-7 3 0 0,3 3-7 16,0 5-23-16,2 4-34 0,-2 2-17 16,-1-1-13-16,3 3-6 0,2-1 1 0,2-1-2 15,0-4 12-15,0-2 9 0,2-3 9 16,2-4 12-16,-4-4 15 0,7-4 17 16,-1-8 8-16,-2-3 0 0,8-6-10 15,-1-10-5-15,3-5-18 0,-1-5-13 16,3-7-12-16,5-5-8 0,-5-2-4 15,1-2-4-15,3 1-2 0,-3 3-6 0,0 4-4 16,-5 4-22-16,-4 8-63 0,0 3-101 16,-3 7-122-16,-5 5-151 0,-5 5-135 15,-1 3-58-15,4 6 24 0,-6 2 79 16,6 1 110-16</inkml:trace>
  <inkml:trace contextRef="#ctx0" brushRef="#br0" timeOffset="2064.15">26519 9817 69 0,'12'-8'466'0,"-7"0"97"0,-5-1 86 15,-7-2 71-15,-3 1-128 0,0 2-155 16,-1-3-85-16,-5 5-79 0,6 1-74 0,-7 1-57 16,5 2-48-16,1 5-29 15,-1 4-19-15,4 0-19 0,1 9-18 0,7 2-12 16,0 2-2-16,7 5 1 0,-3 0-5 15,8 1 3-15,-2-1 2 0,5-1 3 16,-3 0 2-16,-1 0 3 0,-1-1 2 16,-4 2 2-16,-2-2-3 0,-2 0 3 15,-8 0-1-15,2 0-2 0,-4-1 0 0,-7 0-1 16,-1-2-3-16,-1-2-2 16,-3-1-6-16,-7-4 0 0,4 1 0 0,-4-7-1 15,0 1-3-15,5-3-18 0,1-5-66 16,2-2-128-16,5-3-163 0,3-5-213 15,9-1-117-15,2-5-43 0,7 0 33 16,3-1 110-16,2-3 155 0</inkml:trace>
  <inkml:trace contextRef="#ctx0" brushRef="#br0" timeOffset="2286.25">26629 9925 1 0,'10'-3'475'0,"-6"-3"103"15,-2 1 77-15,-2-2 46 0,4-3-100 0,3 3-186 16,3-2-110-16,2 0-87 0,9 0-59 16,0-2-34-16,1 4-24 0,1-3-25 15,4 2-18-15,0 2-22 0,0 2-17 16,-5 2-13-16,3 1-6 0,-2-1-15 16,-2 2-54-16,-3 0-117 0,3-3-173 15,-5-3-221-15,-3-3-115 0,-3-4-53 0,1-2 20 16,-5-5 101-16,-2-8 163 0</inkml:trace>
  <inkml:trace contextRef="#ctx0" brushRef="#br0" timeOffset="2557.86">27026 8639 56 0,'6'-15'340'0,"0"3"31"0,2 3 22 16,-6 7-33-16,7 7-91 0,-3 10-56 16,0 9-23-16,-2 9 9 0,-4 12 19 0,-4 9 9 15,0 9-4-15,-9 10-10 0,3 7-16 16,-2 6-26-16,-5 7-30 0,3 0-29 16,-3 4-31-16,1-3-32 0,-1 1-25 15,5-3-14-15,-3-6-12 0,5-1-73 16,-3-6-183-16,7-5-231 0,-8-8-122 0,8-6-67 15,-1-10-31-15,3-8 48 16,0-12 172-16</inkml:trace>
  <inkml:trace contextRef="#ctx0" brushRef="#br0" timeOffset="3362.07">28609 10071 187 0,'0'-15'221'0,"0"1"-8"15,0-1-11-15,-4-1-13 0,4 0-1 16,-2-3-4-16,-2 1-1 0,4-1-1 16,-2 2 5-16,-7-1 7 0,7 0 9 0,-6 1 9 15,2 4 9-15,-5 3-6 0,3 2-26 16,-2 2-30-16,-5 6-37 0,5 6-40 15,-7 7-40-15,5 7-26 0,-4 5-8 16,1 6-6-16,-1 7 3 0,7 2 2 0,-5 5 5 16,8 1 1-16,1 1 1 0,5-1 5 15,5 0 1-15,1-6 3 0,8-4 1 16,5-5 3-16,6-8 0 0,-3-6-7 16,7-8-7-16,2-7-3 0,2-9-5 15,-4-6-12-15,2-9-3 0,-2-5-4 16,2-6-2-16,-8-3-3 0,-2-5-6 15,-9-4 14-15,-2-1 4 0,-10 1 3 16,-2-2 6-16,-6 6 6 0,-8 2 6 0,-1 4 0 16,-6 8-4-16,3 9 0 15,-7 5-3-15,2 7-4 0,-2 8-3 0,2 9-2 16,-2 4-6-16,3 9 2 0,-7 7 2 16,8 7 4-16,-2 7 4 0,0 7 3 15,0 8 2-15,3 4-1 0,-5 5-5 16,6 4-6-16,-2 2-5 0,3 1-8 0,-3-2 4 15,6 0 0-15,1-6 5 16,6-2 4-16,-1-6 6 0,9-4 4 0,-2-8-7 16,8-6-46-16,2-10-112 0,1-11-165 15,3-10-180-15,2-12-96 0,7-12-44 16,-7-13 17-16,9-9 99 0</inkml:trace>
  <inkml:trace contextRef="#ctx0" brushRef="#br0" timeOffset="3812.2">29219 9818 203 0,'6'-7'368'0,"2"-3"51"0,-6-2 58 16,2 3-78-16,-2-2-35 0,-2 5-20 0,0-2-38 15,0 4-33-15,0 2-48 0,0 2-50 16,0 8-47-16,0 3-35 0,0 5-26 16,-6 9-17-16,0 6-11 0,0 5-6 15,-4 6-11-15,-1 4-5 0,1 1-4 16,0 1-2-16,1 1 2 0,1-2-3 15,2-3-2-15,2-4-3 0,2-7-1 16,-3-2 3-16,5-6 7 0,0-7 9 0,5-6 7 16,-3-5 5-16,8-10 5 0,0-10-5 15,1-8-7-15,9-9-12 0,3-7-14 16,0-9-2-16,2-6 0 0,-1-1 0 16,3-3 4-16,0 1 0 0,-2 7 4 15,-6 4-6-15,-3 8-21 0,1 8-58 16,-7 6-92-16,0 7-119 0,-10 7-134 0,4 7-172 15,-8 2-78-15,4 7 9 0,0 3 63 16,-4 0 106-16</inkml:trace>
  <inkml:trace contextRef="#ctx0" brushRef="#br0" timeOffset="4159.31">29769 9961 133 0,'10'-8'333'0,"-4"-6"58"0,-2 2 64 16,-2-4-53-16,-2-2-65 0,-2 1-22 16,-2 3-16-16,-2 0-23 0,0 0-43 15,-5 6-40-15,-1 5-35 0,-9 4-34 0,1 6-38 16,-7 10-35-16,0 4-23 0,0 10-9 16,2 2-4-16,-6 7-1 0,8 3 1 15,3 0-2-15,3 4 3 0,5-3-4 16,4-5-1-16,8-3-4 0,4-6 11 15,6-7 11-15,2-4 17 0,5-10 14 16,4-7 14-16,1-7 3 0,3-9-6 16,-2-3-7-16,0-6-17 0,-1-3-15 0,-5-5-19 15,2-2-8-15,-11-2-3 0,-4 1-7 16,0 0-2-16,-4 3-13 0,-4 2-51 16,0 6-112-16,-2 5-144 0,-5 2-154 15,5 8-154-15,-4 4-76 0,8 4 11 16,-2 4 89-16,-1 3 131 0</inkml:trace>
  <inkml:trace contextRef="#ctx0" brushRef="#br0" timeOffset="4487.42">30215 10082 323 0,'6'-9'395'0,"-6"-5"42"0,-2 2 64 16,-4-4-95-16,-2 3-109 0,2 2-57 15,-5 2-25-15,-1 4-33 0,-3 5-58 0,-1 3-49 16,-7 6-25-16,2 5-13 16,-1 6-7-16,1 8-8 0,-2 3-1 0,5 3-1 15,-1 3 1-15,7 0 6 0,8 2 6 16,-3-6 7-16,11-2 10 0,3-4 19 16,3-3 31-16,2-8 35 0,5-5 30 15,4-5 16-15,-1-6 5 0,-1-7-9 16,2-6-29-16,1-8-41 0,-5-2-37 15,-1-5-28-15,3-7-19 0,-7-3-16 16,1-5-9-16,-3-5-10 0,0-1-20 0,1-1-62 16,-1-1-122-16,-4-1-164 0,7 2-206 15,1 3-143-15,-1 3-57 0,3 2 22 16,1 7 101-16,-3 1 153 0</inkml:trace>
  <inkml:trace contextRef="#ctx0" brushRef="#br0" timeOffset="4930.04">31379 8995 209 0,'6'-25'258'0,"-2"0"-17"15,-8 2-23-15,2 3-21 0,-6 3-18 0,-1 1-18 16,-7 3-8-16,-3 4-1 0,-3 5-1 16,1 3 0-16,-4 2-1 0,0 3-12 15,3 7-12-15,-1 2-17 0,-2 3-17 16,2 8-20-16,7 1-22 0,-5 4-18 0,9 4-3 16,-1 2 3-16,5 0 6 0,2 3 12 15,2 2 22-15,2 2 21 0,-3 1 20 0,10 0 14 16,-5 3 10-16,2-1 6 0,-2 1 3 15,0-1-2-15,0 1-5 0,0 0-7 16,-2-1-12-16,-5-1-12 0,-1 0-14 16,2 1-17-16,-4-2-19 0,-3 0-10 0,-1 1-9 15,1 0-5-15,-7-2-6 0,3-3-6 16,-1 1 2-16,-7-2-6 0,2-3-4 16,-4 1-6-16,0-3-7 0,-2-1-8 15,-2-4-17-15,2-5-50 0,-2-1-110 0,9-5-147 16,-1-10-205-16,-2-1-161 0,9-7-76 15,-1-7 1-15,5-3 83 0,1-6 134 16</inkml:trace>
  <inkml:trace contextRef="#ctx0" brushRef="#br0" timeOffset="5146.1">30519 9838 261 0,'6'2'454'0,"0"-2"40"15,5 0 37-15,5 0-36 0,5 2-123 16,10 0-72-16,4 0-39 0,8 0-5 16,11-2-9-16,6 0-30 0,4-4-40 15,2 3-36-15,1-2-37 0,-1 1-34 0,-2 0-31 16,-4 0-46-16,-2 2-105 0,-17 0-201 16,0-2-240-16,-12-1-124 0,-8 0-64 15,-9-3-14-15,-8-3 79 0,-8-4 182 0</inkml:trace>
  <inkml:trace contextRef="#ctx0" brushRef="#br0" timeOffset="6632.08">25190 11440 258 0,'6'-2'366'0,"-4"-2"42"0,-2 3-2 16,4-1-89-16,-4 0-55 0,0 2-49 0,4 0-30 16,-4 0-5-16,3 4 6 0,-3 1 7 15,0 2 4-15,4 3 4 0,-2 2 2 16,-2 5-19-16,4-2-18 0,0 5-20 15,-2 2-15-15,2 2-15 0,-2 2-23 16,2 2-10-16,1 5-12 0,-3-2-9 16,2 3-6-16,0 3-5 0,-2-2 0 0,2 4-4 15,-2-3-6-15,2 5-4 16,2-4-5-16,-1 0-6 0,-3-1-9 0,6-1-2 16,-2-6-5-16,0 2-6 0,1-7-6 15,-3-2 1-15,2-3 3 0,0-4-1 16,2-2 2-16,-1-4 9 0,-1-4 3 15,0-5 3-15,4-7-2 0,-3-6 2 16,3-5-1-16,0-8-6 0,5-6-6 16,-7-7-3-16,2-2-3 0,1-4-3 0,1-4-2 15,-2 2 5-15,1-1 2 0,3 4 8 16,-6 1 2-16,3 6 6 0,-3 6 3 16,-2 2-1-16,0 7 3 0,-1 4-2 15,-3 4-4-15,2 2 1 0,-2 4-6 16,2 2-3-16,0 2-4 0,-2 7-3 15,4 1 0-15,-2 4-2 0,3 7 0 16,1 4-3-16,-6 6 4 0,4 3 7 0,2 5 0 16,-1 5 1-16,-1 0 7 15,0 4 3-15,0-3-2 0,3 3-1 0,-3-4-1 16,6 1-1-16,-2-5-3 0,1-4-3 16,-1-2-2-16,1-5-1 0,-1-6-4 15,-2-3 5-15,2-5 2 0,1-4 3 16,-1-7 4-16,3-7 3 0,3-5 0 15,-1-6-1-15,-3-8-8 0,4-4-7 16,1-5-5-16,2-5-4 0,-3-2-3 0,1 0-10 16,-5 2-11-16,5 4-32 0,-7 4-59 15,2 10-95-15,-1 2-115 0,-3 7-120 16,-6 8-117-16,4 5-136 0,-2 6-31 16,-4 2 55-16,4 4 90 0,-1 0 113 15</inkml:trace>
  <inkml:trace contextRef="#ctx0" brushRef="#br0" timeOffset="7008.2">26068 11854 271 0,'7'7'441'0,"-7"0"49"0,0-3 28 16,0 2-89-16,0 0-149 0,0-1-88 16,0 2-58-16,4 0-28 0,2-1-7 15,2-1 6-15,1-1 7 0,7-2-1 0,5-4 0 16,-1-2-10-16,3-2-16 0,4-6-13 15,2-1-17-15,-2-2-12 0,4-5-7 16,-8 0-10-16,3-2-5 0,-5-3-2 16,-2 1-3-16,-5-4 1 0,-1 4-1 15,-9-4 8-15,2 6 5 0,-8-1 12 16,-2 2 8-16,-7 4 2 0,-5 5 4 0,-1 4-5 16,-3 8-7-16,-3 4-5 0,-4 9-2 15,-2 4 5-15,-2 8 8 0,-2 5 10 16,6 6 10-16,-2 6 6 0,4 2 2 15,3 2-1-15,5 3-8 0,3-2-10 16,5 1-9-16,5-4-12 0,8-2-9 16,5-4-8-16,9-3-12 0,1-5-6 0,8-4 0 15,6-4-12-15,4-6-75 0,2-5-203 16,9-5-290-16,-5-8-159 0,3-7-87 16,-3-10-32-16,-6-8 48 0,1-8 189 15</inkml:trace>
  <inkml:trace contextRef="#ctx0" brushRef="#br0" timeOffset="7190.27">27972 12013 90 0,'0'3'158'0,"4"-3"-75"0,-4 0-98 16,0-1-94-16,0-3-52 0</inkml:trace>
  <inkml:trace contextRef="#ctx0" brushRef="#br0" timeOffset="7743.4">28092 11843 203 0,'15'-14'261'0,"-3"2"21"15,-2-2-45-15,1 0-53 0,-5 2-24 16,0-2-3-16,-6 0 5 0,0 2 5 16,-4-2-10-16,-4 0-10 0,-9 4-19 15,1 1-25-15,-9 2-20 0,-2 1-11 16,-2 4-2-16,-2 4-2 0,-2 4 10 0,6 3 8 16,-2 5 2-16,2 5-4 0,0 4-8 15,5 6-7-15,1 3-10 0,0 8-11 16,5 3-8-16,3 5-11 0,3-1-8 15,6-1-7-15,2-1 2 0,4-5 7 16,6-5 9-16,5-5 14 0,-1-7 10 16,9-6 13-16,-1-8 1 0,7-9-6 15,0-7-3-15,2-12-8 0,4-6-11 0,-2-10-10 16,2-7-8-16,-4-6-10 0,2-7-11 16,-2-4 0-16,-4-7 2 0,-2-1 4 15,-7-3 2-15,1-5 3 0,-3-1 4 16,-1-4-6-16,-7-1-8 0,2 2-8 15,-2 0-4-15,0 7-2 0,-1 5 1 0,-3 5 9 16,4 9 15-16,-2 6 14 0,-4 8 24 16,4 10 16-16,-4 3 9 0,0 10-2 15,0 6-10-15,-4 8-15 0,4 8-15 16,-4 11-12-16,-2 7-7 0,4 10-3 0,-3 7 0 16,-1 7 3-16,2 10-3 0,2 6-4 15,-6 4-3-15,6 7-7 0,-2 1-8 16,-1 3 3-16,3 1 3 0,-2 0 2 15,-2 1 5-15,2 0 4 0,2-1 6 16,-2-2-4-16,4-3-4 0,0-4-6 16,6-5-7-16,-2-8-33 0,2-5-91 0,5-7-137 15,3-13-162-15,-6-7-193 16,7-12-101-16,-3-9-21 0,5-11 59 0,-1-8 124 16</inkml:trace>
  <inkml:trace contextRef="#ctx0" brushRef="#br0" timeOffset="7962.02">28625 11965 165 0,'7'-9'525'0,"1"4"103"0,-8 0 64 16,0 4 49-16,0 2-191 0,0 4-123 16,-8 8-106-16,6 7-91 0,-7 4-55 15,3 6-39-15,-4 7-47 0,2 2-34 16,-3 3-25-16,3-1-11 0,2 1-15 15,0-3-11-15,1-8-48 0,10-2-100 0,-5-7-152 16,6-11-208-16,0-10-168 0,-2-5-82 16,2-15-4-16,3-5 75 0,-3-13 140 15</inkml:trace>
  <inkml:trace contextRef="#ctx0" brushRef="#br0" timeOffset="8133.61">28838 11641 145 0,'11'-7'637'0,"-5"-1"106"15,-6 1 55-15,-2 2 32 0,-4 1-132 16,-3 1-291-16,7 0-168 0,-6 3-101 16,2 3-53-16,0-2-32 0,2 4-24 15,4 0-32-15,0-1-64 0,4 4-109 16,0 0-160-16,4-4-177 0,2 6-167 0,1-3-80 16,5 4 5-16,-1 2 82 0,-3 1 140 15</inkml:trace>
  <inkml:trace contextRef="#ctx0" brushRef="#br0" timeOffset="8657.83">29343 12088 394 0,'2'-13'465'0,"-8"-4"53"0,-1-5 62 16,-3 1-88-16,0-1-146 0,-3 0-70 15,-1 2-25-15,1 2-30 0,-1 5-49 0,2 4-39 16,-5 4-23-16,3 7-23 16,-3 6-27-16,1 9-22 0,-1 5-15 0,0 8-9 15,1 4-8-15,-1 8-2 0,7 4-5 16,0 0-5-16,1 0-1 0,5 0 1 16,0-5-2-16,8-2-3 0,0-7 3 15,5-6 8-15,1-6 1 0,7-7 1 16,-1-9 7-16,5-8 6 0,2-8-2 15,1-9-2-15,3-10-2 0,2-6-2 0,-2-10-3 16,2-7-6-16,2-7-6 16,0-5-8-16,-2-10 3 0,2-4 4 0,-2-5 2 15,-2-4 3-15,-5-5 7 0,5 1 3 16,-4-2-7-16,4 4-8 0,-6 5-3 16,1 9 6-16,-5 9 13 0,-1 9 14 15,-1 12 22-15,-5 7 16 0,1 9 10 0,-9 8 0 16,4 8-4-16,-6 8-8 0,0 7-14 15,-2 8-7-15,-2 11-6 0,-3 7-4 16,3 8-7-16,-6 10-2 0,2 12-3 16,-1 5-4-16,-3 9-6 0,0 9-10 15,-3 4 6-15,5 4 2 0,-7 5 4 16,7 2 2-16,-7 3 0 0,7 2-3 0,-2-1-53 16,5-1-123-16,1-8-192 0,2-4-242 15,8-6-125-15,-2-11-58 0,9-13 12 16,1-11 99-16,5-20 181 0</inkml:trace>
  <inkml:trace contextRef="#ctx0" brushRef="#br0" timeOffset="9538.1">31125 11996 229 0,'10'-8'392'0,"0"-1"68"0,-3 1 62 15,1 4-87-15,-6-1-57 0,4 2-56 16,-6 3-41-16,4 6-28 0,-4 4-31 0,-4 6-33 16,2 8-21-16,-2 3-19 0,-2 9-23 15,-5 4-37-15,5 3-28 0,-4 2-25 0,4 3-15 16,-1-4-14-16,-1-1-10 16,6-3-20-16,2-5-72 0,-4-5-122 0,4-5-142 15,0-7-206-15,0-5-105 0,-2-8-42 16,-6-8 37-16,-1-6 109 0,-5-10 132 15</inkml:trace>
  <inkml:trace contextRef="#ctx0" brushRef="#br0" timeOffset="9709.16">31075 11846 38 0,'10'-25'391'0,"-3"2"66"0,1 0 39 15,-2 2 30-15,0 1-179 0,-2 1-99 0,3 1-74 16,-1 4-61-16,0-1-39 0,4 3-27 15,1 2-20-15,5 2-21 0,-1 0-64 16,-3 4-120-16,0 0-171 0,-1 4-105 16,-1 4-54-16,-4 2-22 0,3 1 41 0</inkml:trace>
  <inkml:trace contextRef="#ctx0" brushRef="#br0" timeOffset="10161.31">31313 12268 174 0,'0'-2'319'0,"2"-1"31"16,-2-5 35-16,4-1-104 0,2-2-48 0,4-3-20 16,5-1 6-16,-3-1 9 0,5-1 11 15,6 0 1-15,-3 0-7 0,3 2-19 16,4 4-33-16,-4 0-20 0,1 3-28 15,-1 5-19-15,-2 3-13 0,-3 3-7 0,3 5 6 16,-4 6-12-16,-1 3-18 0,-1 3-4 16,-7 3-9-16,2 4-11 0,1 2-11 0,-5 0-12 15,-2 4 3-15,-4-1-10 16,0 0-5-16,-4 1-3 0,2-2 1 0,-4-2 3 16,1-4-3-16,-1-2 0 0,2-3 0 15,0-4 1-15,2-4 3 0,-2-8 1 16,4-4 4-16,6-7 1 0,2-6 1 0,3-7-4 15,5-4-1-15,3-3 1 0,6-4-2 16,-1 0 2-16,7 1 0 0,2 2 1 16,-2 5-3-16,-2 4-1 0,-2 6 1 15,4 6 0-15,-8 7-1 0,0 7 2 0,-3 6-2 16,-3 6-8-16,-1 4-5 0,-3 5-15 16,-3 4-57-16,1 1-110 0,-5-1-159 0,2-1-194 15,-8-3-173-15,2-4-81 0,-4-2 0 16,-6-5 86-16,-3-6 143 0</inkml:trace>
  <inkml:trace contextRef="#ctx0" brushRef="#br0" timeOffset="10872.03">25496 13633 250 0,'-6'-3'296'16,"2"-3"37"-16,-1 3-61 0,3-2-29 15,4 0-4-15,-2 1 6 0,5-1 16 16,5 2 21-16,0 2 24 0,3-1 17 16,3 4 7-16,9-1-6 0,-2 2-29 15,6 5-34-15,4-5-42 0,4 2-45 0,6-1-46 16,7 1-39-16,2-2-30 0,-7-2-22 15,9-1-15-15,-5 0-11 0,1 0-9 16,-2 0-4-16,-5 0-1 0,-4 0-4 16,-6 0-16-16,0 0-49 0,-6-1-98 15,-6-2-162-15,0-6-202 0,-9-2-171 16,-2-8-77-16,-5-5 0 0,-5-5 74 0,-9-8 144 16</inkml:trace>
  <inkml:trace contextRef="#ctx0" brushRef="#br0" timeOffset="11220.15">26058 12728 36 0,'10'-11'279'0,"-3"6"24"0,-3 1 17 15,-4 6-69-15,0 5-61 0,-4 5-28 0,2 11 2 16,-3 8 18-16,-1 9 20 0,-4 9 18 16,4 12 14-16,-5 5-2 0,1 10-21 15,-2 2-13-15,1 6-17 0,1 4-21 16,0 3-24-16,-1 4-18 0,3 2-14 16,0-1-21-16,-1-1-14 0,1-2-15 15,2-3-9-15,4-5-6 0,2-8-4 16,-4-2-7-16,4-6-1 0,0-6-2 0,-4-6-5 15,4-5-9-15,0-7-11 0,0-8-32 16,-2-8-102-16,-3-9-154 0,5-10-179 16,-4-13-156-16,4-14-77 0,0-11-12 15,0-14 74-15,0-9 139 0</inkml:trace>
  <inkml:trace contextRef="#ctx0" brushRef="#br0" timeOffset="11800.38">26639 12771 127 0,'10'-5'330'0,"-3"4"29"0,-1-1 12 16,2 4-99-16,-2 2-90 0,0 10-70 15,-1 4-30-15,-3 10-2 0,4 7 15 0,-6 9 21 16,0 4 23-16,0 7 19 0,0 7 1 15,-2 4-10-15,-2 5-1 0,2 4-12 16,-3 1-5-16,1 1-8 0,-2 3 2 16,4-2-4-16,-6 0-13 0,2-3-16 15,1-1-15-15,-1-5-19 0,0-1-17 16,0-6-11-16,0-5-6 0,-5-2-3 16,3-5 1-16,-4-4 1 0,1-8-1 0,5-5 6 15,-4-8 1-15,3-6-2 16,1-9-8-16,-2-8-5 0,8-11 0 0,4-13-1 15,6-7-4-15,3-13 0 0,8-7 4 16,1-3 3-16,5-1-4 0,-2 1-5 16,0 7-6-16,-5 6 2 0,3 6-2 15,-6 10-1-15,-1 11 0 0,-1 6 1 16,-3 12-1-16,-2 8-2 0,1 9-4 16,-5 6-6-16,2 6-24 0,-6 3-44 0,5 2-63 15,-3 0-79-15,2-2-95 0,0-4-109 16,-2-3-115-16,7-6-56 0,-5-4 13 15,4-9 55-15,-4-4 83 0</inkml:trace>
  <inkml:trace contextRef="#ctx0" brushRef="#br0" timeOffset="12028.43">27232 13834 361 0,'13'-9'446'0,"-5"5"31"15,-2 2 19-15,-2 6-143 0,-4 7-133 0,0 6-78 16,0 7-46-16,0 5-14 0,-4 9-4 16,0 2 2-16,2 5 0 0,-2 1-8 15,0 0-12-15,4 2-14 0,0-2-13 16,0-2-12-16,4-6-11 0,2-5-55 16,2-6-81-16,1-10-114 0,-1-4-175 15,0-10-89-15,2-11-44 0,-1-11 24 16,-1-7 64-16</inkml:trace>
  <inkml:trace contextRef="#ctx0" brushRef="#br0" timeOffset="12211.02">27499 13601 207 0,'23'-22'568'0,"-9"1"94"16,-8-2 48-16,-2 3 29 0,-1 1-214 0,1 3-210 15,-2 2-112-15,-2 2-95 0,4 3-50 16,-4 0-27-16,4 5-19 0,-2 1-26 15,6 3-55-15,-6 2-95 0,5 3-118 16,1 4-132-16,-2-1-162 0,4 4-74 16,-1 1 4-16,1 2 69 0,-2 1 103 15</inkml:trace>
  <inkml:trace contextRef="#ctx0" brushRef="#br0" timeOffset="12597.15">27943 13808 52 0,'13'-3'412'16,"-1"-4"54"-16,-8-6 35 0,-4 0 35 0,0-2-154 16,-4-1-115-16,-2 1-65 0,-4 1-50 15,1-2-23-15,-9 2-33 0,1 5-29 16,1 0-24-16,-3 6-10 0,-2 4-8 16,1 5-4-16,-3 5-5 0,2 5-3 15,5 5-2-15,-1 4-3 0,5 6-3 16,6 2 3-16,1 0-6 0,5 0-4 15,7-1-5-15,3-3 1 0,2 2 0 0,9-7 2 16,2 2 10-16,-2-3 11 16,5-1 7-16,-3-1 3 0,4-1 7 0,-4-1 4 15,2 1 3-15,-7 0-3 0,-1 0 8 16,1 0 7-16,-5 0 2 0,-3-1 6 16,-4 1 2-16,0 0 2 0,1 2-6 15,-7-2-4-15,0-1-11 0,0 0-13 0,-2-4-10 16,-3 2-9-16,-5-2-4 15,2 1-4-15,-7-5-2 0,3 1 1 0,-5-4-29 16,-3-1-88-16,3-2-139 0,-6-5-184 16,-1-5-162-16,1-4-88 0,2-6-18 15,-1-7 64-15,1-2 127 0</inkml:trace>
  <inkml:trace contextRef="#ctx0" brushRef="#br0" timeOffset="15466.38">30046 13881 250 0,'12'-15'327'16,"-2"-3"38"-16,1-1-23 0,-5 1-62 0,-2 1-40 16,-4-3-33-16,0 1-23 15,-4 0-25-15,-4 2-25 0,-7 2-33 0,-6 4-27 16,3 0-23-16,-7 5-20 0,2 3-13 16,1 3-8-16,-1 5-5 0,2 3-2 15,5 5-1-15,1 5-1 0,9 4-1 16,6 5 1-16,6 5-1 0,4 1 3 0,7 2-3 15,4 2 7-15,6-2-2 0,2 1 0 16,2-3-2-16,2 4 19 0,-2-3 29 16,2-1 31-16,-4-2 30 0,-3 1 25 15,-3 0 26-15,-6-3 7 0,-1-3 0 16,-5-1-8-16,-7-2-10 0,-8-3-15 16,-3 2-17-16,-5-5-22 0,-13 0-28 0,-2-2-31 15,-6-4-19-15,0 1-15 16,-4-7-6-16,-2-1-16 0,6-4-16 0,2-1-44 15,2-6-72-15,12 0-94 0,3-4-102 16,7-3-101-16,7-1-84 0,11-2-83 16,3-2 8-16,-1-1 60 0,9 0 83 15,3-2 103-15</inkml:trace>
  <inkml:trace contextRef="#ctx0" brushRef="#br0" timeOffset="15889.99">30273 14138 196 0,'-8'-2'322'0,"2"0"20"0,-1 2 10 15,7 0-145-15,0 0-74 0,7 0-48 0,-1 2-28 16,4 0-11-16,7-2-4 0,3 1 5 16,3-1 7-16,4 0 0 0,6-1 4 15,-2-4 5-15,2-1 6 0,0-2 0 16,0 0-1-16,0-4-6 0,0 1-3 15,-6-6-6-15,4 1-9 0,-8-3-6 16,0 1-3-16,-5-2 5 0,-5 2 5 0,-3-2 11 16,-4 2 9-16,-6-3 12 0,0 3 4 0,-6-1-7 15,-4 3-9-15,-3 0-16 0,-5 7-14 16,-1 0-13-16,-2 3-2 0,1 4-1 16,-3 4 3-16,2 4 3 0,-1 5 6 15,3 5 3-15,-6 4 3 0,7 7 6 16,-3 1 6-16,4 5 3 0,1 5 5 0,1 0-4 15,3 2-7-15,2 2-9 16,3-1-7-16,3 1-10 0,4-2-5 0,0-5-3 16,6-2-4-16,5-6-2 0,5-4-6 15,5-5-6-15,2-4 0 0,2-8-43 16,4-3-70-16,2-3-104 0,-3-5-119 0,6-5-165 16,-3 1-95-16,-3-5-5 0,6 0 48 15,-1-2 87-15</inkml:trace>
  <inkml:trace contextRef="#ctx0" brushRef="#br0" timeOffset="16168.07">31255 13944 291 0,'8'-15'362'0,"-6"-2"28"0,-2 3 30 15,-2 0-143-15,-2 1-80 0,0 3-31 16,-2 1-15-16,-1 5-10 0,-3 1-12 15,0 4-8-15,-1 4-11 0,-1 5-1 0,-4 6 3 16,-1 4 15-16,-4 3 5 0,5 5 5 16,-5 4-2-16,-2 1-16 0,3 3-24 15,3 2-35-15,1-3-22 0,5 2-21 0,5-2-9 16,6-3-8-16,4-3 3 0,2-5 1 16,9-2-1-16,-3-2-13 0,9-4-55 15,-2-5-88-15,5-4-109 0,-5-4-119 16,6-4-155-16,-2-5-76 0,-1-4 10 0,-1-2 64 15,0 0 93-15</inkml:trace>
  <inkml:trace contextRef="#ctx0" brushRef="#br0" timeOffset="16364.17">31391 13991 87 0,'-2'-4'407'0,"-2"3"51"0,-2 1 27 15,0 0 13-15,2 0-206 0,8 1-121 16,-2 3-62-16,8-1-45 0,7 3-22 15,3-2-8-15,3-1-6 0,4-3 0 0,6 0-2 16,0 0 0-16,4-2-6 0,5-3-5 16,-7-1-20-16,2-1-45 0,-4 0-76 15,0-4-98-15,-6-4-151 0,0-1-81 0,-11-4-27 16,1-1 17-16,-11-5 63 0</inkml:trace>
  <inkml:trace contextRef="#ctx0" brushRef="#br0" timeOffset="16675.75">31699 12995 168 0,'2'-8'237'15,"2"3"11"-15,-4 5-66 0,0 5-58 0,0 4-35 16,0 10-16-16,0 2-1 0,0 10 11 15,0 4 21-15,-4 10 16 0,2 7 17 16,-2 8 21-16,-6 9 10 0,2 3-1 16,-3 6-6-16,-3 3-7 0,1 4-9 0,-1 1-20 15,6-1-21-15,-7-6-20 0,11 0-22 16,-2-5-14-16,6-6-14 0,0-7-6 16,6-3-4-16,-2-7-3 0,2-7 0 0,5-4-9 15,-1-6-31-15,-4-8-62 0,5-4-89 16,-5-8-114-16,0-8-152 0,-2-6-78 15,2-6-17-15,-2-5 34 0,3-3 78 0</inkml:trace>
  <inkml:trace contextRef="#ctx0" brushRef="#br0" timeOffset="16901.36">31949 14069 291 0,'7'-1'388'15,"-7"1"26"-15,0 3 17 0,-5 5-123 16,3 6-118-16,-2 6-66 0,2 5-27 16,-6 4-16-16,6 2-3 0,-2 6-9 0,0 0-10 15,4 0-9-15,-2 3-11 0,-3-1-5 16,5 1-13-16,0-3-7 0,5-4-19 0,-3-4-69 16,-2-5-106-16,4-6-164 15,0-8-87-15,-2-5-45 0,-2-11-12 0,4-5 53 16</inkml:trace>
  <inkml:trace contextRef="#ctx0" brushRef="#br0" timeOffset="17060.91">31995 13986 296 0,'8'-24'598'16,"-6"-2"62"-16,-2 2 29 0,0 3 16 0,-2 1-265 16,2 4-207-16,0 2-107 0,2 2-61 15,2 4-30-15,3 1-28 0,-1 1-60 16,4 3-101-16,-4-1-116 0,3 4-129 15,-7 5-151-15,4 3-70 0,-2 4 3 0,-4 7 74 16,4 1 104-16</inkml:trace>
  <inkml:trace contextRef="#ctx0" brushRef="#br0" timeOffset="17658.62">32255 14352 191 0,'7'-11'309'0,"-3"-2"20"0,-4-1 15 16,-4-1-126-16,1 1-75 0,-3 3-35 0,-2 0-14 15,2 3-3-15,-5-1-6 0,5 6-6 16,-6 1-7-16,2 5-3 0,-5 3-9 16,-1 5-9-16,3 5-7 0,-3 5-2 15,1 2-10-15,-1 4-5 0,3 5-4 0,3-1-2 16,0 1-5-16,3-1-3 0,3 1 1 15,4-5-4-15,0-2-4 0,4-5-1 16,3-3-4-16,-1-4 1 0,4-5-4 16,0-5 1-16,3-4-2 0,-3-7-1 0,7-4-2 15,-3-7-2-15,3-2 0 0,-1-6 6 16,5-4 11-16,-3-1 12 0,-1-2 18 16,8 1 17-16,-9 0 12 0,3 5 5 15,-3 2-3-15,-1 6-9 0,-3 3-15 0,-1 5-14 16,3 4-14-16,-6 5-7 0,1 4-7 15,-1 5-2-15,-4 5 0 0,2 3 1 0,-2 5 3 16,-4 2 4-16,-4 4 6 0,-2 1 8 16,2 0 16-16,-4 2 21 0,-1-3 17 15,1 2 13-15,-2-4 1 0,4-2-1 16,-3-3-10-16,3-5-21 0,6-2-17 0,0-5-12 16,4-6-9-16,3-4-5 0,3-8-3 15,2-3-6-15,5-7-6 0,8-6-2 0,-3-3 1 16,1-3 1-16,4-3 3 0,0 5 2 15,0-3 11-15,-5 4-1 0,5 5-2 16,-6 2-1-16,-2 8-4 0,-3 6-3 16,1 4-5-16,-7 6-4 0,0 6 0 0,1 6-2 15,-11 4 1-15,4 10 1 0,-8 3 1 16,-3 5 1-16,1 3-1 0,-8 8-30 0,1 1-69 16,-1 0-98-16,-3 4-116 0,1 1-147 15,-5-3-118-15,-2-2-38 0,1 4 39 16,-5-7 74-16,-6-1 111 0</inkml:trace>
  <inkml:trace contextRef="#ctx0" brushRef="#br0" timeOffset="18283.3">27466 15839 56 0,'-15'0'243'0,"-1"0"10"0,-1 0 4 16,-5 2-113-16,1 2-69 0,-6-1-39 15,2 3-20-15,-2 3-16 0,-4 2-4 0,-2 1-2 16,4 7 0-16,-6 1 1 0,2 4 10 16,0 5 17-16,4 2 16 0,2 5 11 15,2 1 8-15,9-1 6 0,-1 1-6 16,11-1-8-16,2-3-13 0,4-2-11 16,10-5-5-16,1-6-7 0,5-4-5 15,7-8 5-15,2-7 7 0,4-8 6 16,2-8 6-16,2-5 6 0,0-6 11 15,0-6 5-15,0-4 9 0,-6-4 2 0,0-1 4 16,-7-1-2-16,-7 1-9 0,-3 3-8 16,-4 1-14-16,-8 4-6 0,-6 3-8 15,-4 5-3-15,-5 7-5 0,-4 2-5 16,-1 8 0-16,1 6-18 0,2 8-26 16,-1 4-50-16,3 3-58 0,3 5-74 0,5 4-109 15,1-2-52-15,12 1-1 0,3-2 27 16,3-4 52-16</inkml:trace>
  <inkml:trace contextRef="#ctx0" brushRef="#br0" timeOffset="18627.41">28543 15067 122 0,'23'-42'268'0,"-11"3"17"15,-2 2 12-15,-6 8-129 0,-8 1-59 16,-2 8-19-16,-6 8-3 0,-5 1 6 0,1 7 6 16,-3 5 7-16,0 4-6 0,-1 7-11 15,3 5-16-15,1 6-14 0,-1 3-10 16,7 8-7-16,-1 3 0 0,5 2 4 16,2 6 10-16,4 1 4 0,4-2 5 15,2 4 7-15,-1 4 14 0,1-3 15 16,0 3 20-16,2 1 18 0,-6 4 21 0,2-2 8 15,-4 3-2-15,-4 0-20 16,2 2-28-16,-8 0-30 0,-5 1-25 0,-1 0-23 16,-1-2-13-16,-3-2-14 0,-3 0-46 15,-4-4-96-15,-2-4-139 0,-2-6-155 16,-4-3-149-16,0-8-74 0,0-6 1 16,-2-8 74-16,-1-9 121 0</inkml:trace>
  <inkml:trace contextRef="#ctx0" brushRef="#br0" timeOffset="18804.48">27972 16033 330 0,'13'-13'410'0,"-5"2"25"0,2 5 16 15,-1-1-140-15,5 5-71 0,5 0-38 16,1 2-4-16,7 2 8 0,6-2 11 16,9-2-12-16,1 1-28 0,2-1-40 0,5-1-47 15,8 0-54-15,-2 0-118 0,2-5-175 16,2 2-207-16,-5-2-113 0,1-4-55 15,-2-3-13-15,-4-1 78 0,-3-4 150 16</inkml:trace>
  <inkml:trace contextRef="#ctx0" brushRef="#br0" timeOffset="19427.78">30182 15774 52 0,'-10'-13'268'0,"-3"4"25"0,-1-1 20 16,1 4-78-16,-1 4-84 0,2 4-42 16,-1 3-21-16,3 7-16 0,-1 3-10 15,1 7-11-15,4 3-3 0,0 3-8 16,-3 3-5-16,9 3-7 0,0-1-1 15,5 0-4-15,1-2 1 0,4-3 3 16,5-5 6-16,-3-3 2 0,9-5 2 16,-3-5 0-16,-1-4-1 0,3-8-5 15,-3-5-7-15,0-6-5 0,-1-5-4 0,1-4-4 16,-7-5 0-16,-4-3 0 0,-2-1 4 16,-4-3-5-16,-4-1-1 0,-2 1-3 15,-6-1 0-15,-5 4-3 0,-4 4-3 16,-1 7 0-16,-5 7-1 0,0 9-4 15,-4 10-1-15,2 10-3 0,-2 12-3 16,-2 7-4-16,6 11 3 0,0 7 4 0,4 7 4 16,3 6 4-16,1 7 3 0,-2 1 5 15,1 6-4-15,3 0-4 0,1 2-6 16,-1-3-1-16,1-3-5 0,3-3 4 16,-1-5 7-16,1-4 3 0,3-4 4 0,0-6 3 15,-1-8 1-15,5-5-42 0,0-7-64 16,2-6-85-16,-2-8-124 0,6-8-68 15,0-6-32-15,0-12 17 0,0-6 52 16</inkml:trace>
  <inkml:trace contextRef="#ctx0" brushRef="#br0" timeOffset="19857.89">30356 15841 225 0,'10'-20'269'0,"-4"2"32"0,0-1-33 16,-1 3-59-16,-3 3-3 0,-2 0 27 15,4 4 22-15,-4 2 5 0,0 2-19 16,0 2-26-16,0 3-49 0,0 3-54 15,0 6-46-15,0 3-32 0,0 7-16 16,0 3-11-16,0 4-5 0,0 6-2 16,4 4-2-16,-4-1 5 0,0 4 3 15,0-1 14-15,0 0 10 0,0 2 15 0,-4-3 11 16,4-5 5-16,0 0 0 0,0-7-5 16,0-4-6-16,0-3-8 0,0-9-7 15,4-8-12-15,-2-5-5 0,8-12-6 16,1-7-12-16,1-9-6 0,7-8 0 15,-7-9 1-15,9-2 3 0,-3-2 0 0,-1 0 3 16,-1 3-5-16,3 7-14 0,-7 5-64 16,-1 9-100-16,-5 6-119 0,-2 7-124 15,-2 8-115-15,-2 7-46 0,0 4 30 0,0 5 82 16,0 4 110-16</inkml:trace>
  <inkml:trace contextRef="#ctx0" brushRef="#br0" timeOffset="20210.5">30846 15857 135 0,'6'-14'303'0,"-6"-3"29"16,0 0 38-16,-6 5-86 0,1-4-88 16,-3 3-39-16,0 2-19 0,0 4-19 15,-1-1-32-15,-1 5-24 0,-2 5-14 0,1 3-17 16,1 5-12-16,0 8-5 0,-3 5 2 15,1 5 4-15,1 8 0 0,5 6 8 16,-4 4 6-16,2 3 1 0,8 0-5 0,0-1 0 16,4-4 13-16,2-4 10 0,8-6 20 15,-1-9 24-15,8-5 33 0,1-10 22 16,1-6 13-16,2-10-2 0,-2-5-14 16,-1-8-28-16,-1-4-34 0,2-8-26 0,-7-1-23 15,-5-5-13-15,-5-1-9 0,-2-3-3 16,-4 3-2-16,0 2-2 0,-4 4-6 15,-4 4-7-15,-1 6-52 0,3 5-96 0,0 5-117 16,0 6-127-16,-3 4-158 0,3 4-80 16,6 3 4-16,-2 4 69 0,4-1 106 15</inkml:trace>
  <inkml:trace contextRef="#ctx0" brushRef="#br0" timeOffset="20533.59">31249 15920 304 0,'10'-12'375'16,"-10"1"34"-16,0-3 32 0,-4 2-141 15,-2 2-98-15,-1 0-52 0,-3 2-31 0,0 2-32 16,-1 1-28-16,3 5-21 0,-6 5-15 16,-3 3-3-16,1 6-6 0,3 7-1 15,-1 5-1-15,-3 6 4 0,5 4 4 0,1 4-1 16,5 1 4-16,-2 2 4 0,8-3 10 15,0 0 1-15,8-5 6 0,1-4 14 16,1-3 16-16,4-6 17 0,3-8 11 16,-1-5 8-16,1-5 1 0,4-8-8 0,-5-5-17 15,-3-4-22-15,3-7-16 0,-1-3-17 16,-7-5-15-16,-4-2-10 0,2-3-6 16,-2-3-15-16,-2-2-76 0,-4-5-133 0,-2-3-168 15,-2-3-139-15,2 1-75 0,-4-2-28 16,-1 0 52-16,3 2 126 0</inkml:trace>
  <inkml:trace contextRef="#ctx0" brushRef="#br0" timeOffset="20940.7">31732 14917 173 0,'13'-17'246'0,"-3"0"28"16,0 2-50-16,-3 2-17 0,-7 1 2 0,0 3 12 15,-7 0 9-15,1 3 10 0,-4 4 2 16,-7 2-5-16,1 4-13 0,-7 4-14 16,-2 4-15-16,3 7-22 0,-5 4-25 0,0 3-25 15,4 6-26-15,2 3-23 0,3 5-24 16,3 2-12-16,5 1-8 0,8 3-2 15,-2 0 3-15,8 0 9 0,-2 3 8 16,-2 0 8-16,8 2 9 0,-6 1 8 0,-2-1 8 16,4 3 8-16,-1-1 7 0,-6 2-4 15,3 2-3-15,-4-1-8 0,2 3-4 16,-6-1-14-16,-2 2-13 0,3-1-6 0,-3-2-8 16,2 3-7-16,-7-1-11 0,5-3-5 15,0 0-9-15,-3-5-26 0,1-3-56 16,2-6-103-16,-5-5-138 0,5-7-161 0,1-10-166 15,-5-7-107-15,4-10-16 0,-1-10 67 16,-1-9 121-16,2-9 146 0</inkml:trace>
  <inkml:trace contextRef="#ctx0" brushRef="#br0" timeOffset="21134.75">31247 15998 187 0,'8'-15'327'0,"2"-2"33"0,1-1 27 15,5 1-112-15,1 1-69 0,5-1-38 16,5 2-27-16,0 0-12 0,4 1-16 0,-2 1-21 16,4 4-16-16,-2-2-15 0,2 7-12 15,-2-1-19-15,-6 2-14 0,2 6-20 16,-6 0-59-16,-5-1-114 0,-1 2-159 0,-7 1-85 16,0-3-45-16,-6-1-12 0,-2-2 45 15</inkml:trace>
  <inkml:trace contextRef="#ctx0" brushRef="#br0" timeOffset="21763.92">32183 15708 302 0,'-4'-7'411'0,"4"-3"34"16,-4 0 27-16,2 2-136 0,-2-3-113 15,-3 4-77-15,1 0-55 0,0 0-35 16,-2 2-22-16,-5 2-15 0,-1 3-7 0,1 3-4 15,1 3-3-15,-7 7 0 0,3 0-2 16,-1 3-2-16,7 2-1 0,2 2-3 16,4 2 2-16,4 2 1 0,6-2 2 15,4 2 1-15,5-1-1 0,3-1 2 0,3 0-3 16,2 2-4-16,-1-1-5 0,5 0 0 16,-2-2 2-16,-2 3 6 0,-3-2 15 0,-1 0 21 15,-5 2 30-15,-1-1 25 16,-7-1 29-16,-2 0 21 0,0 2 4 0,-8-3-6 15,0-1-18-15,-2 0-22 0,-7-3-22 16,-1 0-27-16,-9-4-12 0,3-1-13 0,1-4-5 16,-6-3-7-16,7 1-4 0,-3-6-4 15,4-2-13-15,5-2-34 0,-2 0-66 16,9-3-84-16,-1-2-100 0,6-3-109 16,0-3-134-16,6-5-41 0,5-2 26 0,5-2 59 15,1-9 91-15</inkml:trace>
  <inkml:trace contextRef="#ctx0" brushRef="#br0" timeOffset="22026.53">32946 14983 290 0,'12'-11'358'0,"-1"3"19"0,-1 4 12 0,-4 0-151 15,4 6-75-15,1 4-29 0,-1 2 2 16,-4 7 26-16,5 4 29 0,-5 2 21 16,0 10 9-16,2 2 5 0,-6 6-22 15,-2 4-32-15,-2 3-32 0,-6 7-34 0,2 4-32 16,-5 5-32-16,5 7-21 0,-4 0-56 16,0 6-111-16,1-1-159 0,-1 0-197 15,2-1-103-15,-1-1-54 0,1-5 16 0,2-2 90 16</inkml:trace>
  <inkml:trace contextRef="#ctx0" brushRef="#br0" timeOffset="22181.08">32995 16784 611 0,'0'22'828'0,"-6"-3"85"0,-4-7 33 0,0-3-30 15,-3 0-480-15,-1-3-432 0,3-1-325 16,5-2-303-16,0-1-168 0,6-5-42 15,-4 0 41-15,4-5 133 0,0-4 165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04-01T18:13:46.48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22036 8054 75 0,'6'-4'75'16,"4"-2"-18"-16,-4 3-11 0,5-2-6 16,-5 3-9-16,4-1-3 0,0 0-6 15,1 3-8-15,-5 0-6 0,4 2-4 16,1-1 1-16,-5 1 6 0,0-1 5 15,2 1 9-15,-1-2 17 0,-1 0 16 16,0 0 18-16,-2-2 13 0,2-1 10 16,0-1 8-16,-1-4-2 0,-3 0-1 0,2-2-6 15,0-1-1-15,-2-3-5 0,-4-3-9 16,-2 3-6-16,-2-3-15 0,-5 0-14 16,1 2-15-16,-7-2-10 0,-3 5-10 15,-3-1-5-15,-4 4-7 0,0 2 2 16,-6 5 0-16,4 2-1 0,-2 4 2 15,-2 3-4-15,4 4 5 0,-2 6-3 16,4 1 0-16,0 7 0 0,1 5-1 16,-1 7 2-16,4 8-3 0,-4 4 2 0,4 7 5 15,3 7 0-15,-3 3-2 0,2 8 4 16,5 4-1-16,-3 4 0 0,5 1-6 16,-3 2-2-16,7 1-2 0,4-2 2 0,1-1 1 15,5-3 3-15,5-5 1 0,5-3 4 16,2-3 2-16,5-6-2 0,4-3-3 15,1-5-1-15,5-4-3 0,6-5 1 16,0-5 0-16,5-5-3 0,3-7 5 16,2-6 6-16,-1-5 2 0,5-3 4 15,3-10 7-15,-1-5 8 0,3-11 12 0,0-5 12 16,1-11 10-16,1-8 7 16,2-6 5-16,-2-11-5 0,-5-5-10 0,-1-7-1 15,2-4 8-15,-7-4 1 0,-6-7 12 16,0-6 4-16,-8-1 7 0,-6-7-6 15,-4 0-17-15,-7 1-4 0,-6 1-9 0,-8 3-10 16,-6 2-5-16,-9 5-8 16,-5 5-6-16,-5 6-11 0,-10 5-6 0,-7 9-8 15,-8 7-4-15,-5 7-1 0,-5 13-6 16,-7 7-28-16,-1 10-47 0,-2 11-68 16,-3 7-91-16,9 6-110 0,0 7-135 15,6 1-40-15,4-2 5 0,-2-4 52 16,3-11 79-16</inkml:trace>
  <inkml:trace contextRef="#ctx0" brushRef="#br0" timeOffset="3304.46">25545 10964 151 0,'-20'-5'221'0,"3"2"2"0,9 3-81 0,8 0-29 16,2 0-10-16,13 6-3 0,7-1 12 15,15 3 28-15,9-2 39 0,20 4 38 16,13-3 28-16,16 0 18 0,18-1 3 16,18-4-3-16,22-2-12 0,31-3-18 15,22-3-31-15,28-2-42 0,8 0-21 0,18-2-34 16,5 3-34-16,4 3-30 0,8-1-15 16,-5 2-7-16,-5 3-7 0,-11 3-2 15,-12 0 8-15,-14 1-14 0,-13 2 2 16,-11-2 8-16,-11 2-2 0,-13-2-8 15,-9 0-8-15,-1-4-18 0,-9-5-132 0,-8-4-253 16,-8-6-166-16,-17-13-83 0,-10-6-44 16,-23-10 0-16,-20-9 112 0</inkml:trace>
  <inkml:trace contextRef="#ctx0" brushRef="#br0" timeOffset="4759.95">2739 11818 120 0,'-6'-20'240'0,"0"0"43"16,1-1-32-16,-1 2-38 0,2 2-10 15,4 2 6-15,6 6 5 0,5-2 3 16,5 6-5-16,5 1-7 0,6 3-15 15,10 2-27-15,6 5-26 0,7-1-31 0,6 2-16 16,8-1 15-16,8-1 42 0,9-3 43 16,6-4 20-16,12-5 10 0,15-4-2 15,10-3-26-15,8-7-46 0,19-6-59 0,12-1-27 16,0-5-21-16,7-2-16 0,-1 0-14 16,-1-2-19-16,-5 4-82 0,-6 1-304 15,-10 0-221-15,-21 0-117 0,-27-5-61 16,-31-4-16-16,-39-9 66 0,-29-3 292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04-01T18:16:25.98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25082 1518 139 0,'-4'-3'160'0,"2"-1"-29"0,-2-1-24 15,0 2-15-15,2-2-16 0,-2 2-10 0,-2 0-4 16,1-1-2-16,3 1-4 0,-2-1-7 16,-2 0-3-16,6 1-3 0,-4-2-2 15,2 1-5-15,-2-2-7 0,4 2 0 16,0-1-5-16,0-1-3 0,0-2-5 0,4 2 1 16,-2-1-1-16,6-3 0 0,-2 1 1 15,1-2-1-15,5-1 1 0,-2 1-2 0,7-3-2 16,-3 0-2-16,7 2-3 0,-4-2-1 15,1 0-4-15,3 2 2 0,2 0-4 16,-1 1 0-16,-1 2 0 0,2 0-1 0,4 4 0 16,-7-1 0-16,3 3 2 0,2 3 1 15,-7 1 1-15,3 5 3 0,-4 1-1 0,-1 5 1 16,-1 5 2-16,-3 1 9 0,0 4 9 16,-1 1 3-16,-1 3 2 0,-4 1 4 15,5 2-7-15,-7 2-7 0,-2 0-4 16,2-1-4-16,-4 3-4 0,0-1-4 0,-4-1 0 15,2 2-2-15,-4 3-1 0,-3-1-3 16,1-2 2-16,-6 3 0 0,3-2 1 0,-5-1 0 16,-1 0-2-16,1 1 1 0,-1-4 0 15,-4 1-2-15,5-2 2 0,-1 0 1 16,-3-5 0-16,3 0-3 0,1-1 2 16,-1-3-2-16,0-2 0 0,-1-1 3 0,-1 0-2 15,3-3 2-15,-1-2 0 0,1 0 2 16,-1-3 0-16,1 0-3 0,-1-1-2 15,5-5 0-15,-3-3 0 0,5 0-7 16,-3-2-4-16,9-5-1 0,-2-2-2 0,2-2 3 16,4-3-2-16,0-3 6 0,0 1 3 15,4-1 1-15,2 1-1 0,-2 1 2 16,9 3 1-16,-3-1-1 0,1 3 0 0,3 0 2 16,3 3 0-16,-1 1-1 0,3-1 0 15,1 4-1-15,1-1-1 0,-2 4 3 16,7-2-4-16,-1 4-1 0,-2-2 1 15,4 3 1-15,-4 0 3 0,4 1 3 16,-5 1 2-16,1 1 1 0,2 2-1 0,-7 1 1 16,3 2-1-16,-4 1-1 0,-1 2-1 15,-1 0-2-15,-3 0 1 0,-2 1-2 16,1-1 0-16,-5 1 1 0,0-2 4 0,0 1-7 16,-2-1-39-16,1-4-73 0,-5 2-120 15,0-4-60-15,-5-3-37 0,1-5-11 16,2-5 31-16</inkml:trace>
  <inkml:trace contextRef="#ctx0" brushRef="#br0" timeOffset="966.76">26029 1388 41 0,'-4'-7'214'0,"-2"-1"22"0,2-1-44 16,2 3-40-16,2-2-38 0,0 0-24 0,2 2-18 15,6 0-11-15,2-2-7 0,3 4-2 16,-1-1 4-16,9 0 1 0,2 2-4 0,3 0-6 16,1 2-5-16,0 1-4 0,4 0-6 0,-2 1-9 15,2 4-4-15,-2-1-2 0,-2 3-5 16,-4 2-4-16,1 0-1 0,-5 3-2 15,-2 1 1-15,-1 0-1 0,-1 3 2 16,-3-2-1-16,-4 3 3 0,-2 1 10 0,-3 2 3 16,1 0 3-16,-8 0 2 0,4 2 3 15,-9 0-5-15,1 1-5 0,-4-1-5 0,-3 1-3 16,-1 0 0-16,-1 1-5 16,1-2 0-16,-3-2-2 0,-2-1 2 0,1-2-2 15,3-2 0-15,-4-1 1 0,5-3-2 16,-1 0 0-16,1-3 1 0,5-2 3 0,-1-2 0 15,6-1 2-15,0 0 0 0,1-1 2 16,1 0-6-16,4-1 0 0,0 1-6 16,4-1 0-16,1 1-1 0,3-1 1 15,0 4 0-15,5-1-6 0,-1 1 4 0,2 0 2 16,3 1 2-16,-5 1 1 0,7 1-2 16,-2 1 6-16,-1 1-5 0,-4 2-2 15,5 1 2-15,0 2-2 0,-1 1 1 0,-1 2-1 16,-3 1 2-16,2 2 0 0,-1 1 2 15,1 0-1-15,-5 4-1 0,-1-2 3 16,0 1-2-16,0 2 3 0,-1-2-2 0,-5 0 0 16,2 0 0-16,0-2 0 0,-2 2 4 15,-4-4-2-15,-2 1-2 0,4-2 3 16,-6 0 5-16,1 0 11 0,-1-5 15 0,-4 1 20 16,0-1 25-16,1-4 19 15,-5 0 16-15,3-3 8 0,-5-1-1 0,-1-1-13 16,-3-1-14-16,1-2-23 0,-6 1-21 15,3-2-19-15,-1-2-13 0,0 0-8 0,-2 0-9 16,3-2-2-16,1 0-1 0,4 0-4 16,1-1-2-16,-1 1-26 0,7 0-76 15,0 1-98-15,1-1-131 0,1 0-131 16,2 0-69-16,0-4-9 0,2 0 53 0,-3-6 91 16</inkml:trace>
  <inkml:trace contextRef="#ctx0" brushRef="#br0" timeOffset="1838.48">27021 1773 176 0,'-6'-5'275'0,"0"1"39"0,0-2-40 16,0-1-16-16,-5 1 1 0,1 0 6 0,0 0 15 15,-1 0 17-15,5 1 13 0,-4-1 8 16,8 1-1-16,-7 0-20 0,3 1-28 16,0 0-38-16,2 0-51 0,2 1-46 15,2 1-48-15,0 0-34 0,2 2-25 0,4 2-17 16,2 0-4-16,5 1-2 0,1 1-3 16,5 2 2-16,8-4 0 0,0 5 1 15,-1-2 1-15,3 2 2 0,2-1-2 16,2-1 2-16,-6 1-2 0,4-1-2 0,-8 1-1 15,0-1 0-15,-3-2-7 0,-3 1-19 16,-5-1-35-16,3 0-44 0,-9 1-53 16,0-1-76-16,0-2-87 0,-6 1-73 0,0 1-52 15,-2 0-34-15,-2-1-27 0,-2 4-15 16,-4-3 43-16,4 1 63 0,-5 2 76 16</inkml:trace>
  <inkml:trace contextRef="#ctx0" brushRef="#br0" timeOffset="2108.05">26939 2123 60 0,'-6'6'303'15,"1"-1"41"-15,-1-1 22 0,2-1-92 16,4 0-61-16,0 1-36 0,4-1-19 0,7 0 16 15,-1 1 28-15,2 0 33 0,5-3 22 16,3 2 5-16,3-1-15 0,0-2-37 16,2 1-45-16,-3 1-34 0,1 0-40 15,4-1-30-15,-2 1-22 0,0 0-49 0,0 0-109 16,-3 1-148-16,-1 1-169 0,-2 0-149 16,-3-2-76-16,-1-2-7 0,-5-2 78 15,-4-2 130-15</inkml:trace>
  <inkml:trace contextRef="#ctx0" brushRef="#br0" timeOffset="3174.36">27772 1591 225 0,'0'-5'255'0,"-6"-1"0"16,1-2-60-16,5 2-33 0,-2-2-21 0,-2-1-15 15,4 1-13-15,0 1-5 0,4-1-5 16,-2-1-5-16,3 1-6 0,1 0-12 16,0 1-4-16,8-1-5 0,-1 1-8 0,-3 2-2 15,7-1-4-15,3 3 1 0,1-1-6 16,-2 2-1-16,5 2-3 0,-1 2 3 15,0 2 3-15,0 0-1 0,-3 4 3 16,3 0 5-16,-2 2 1 0,-5 3-3 0,1-2-1 16,-3 5-4-16,-1-2-10 0,-3 2-4 15,-6-1-3-15,-2-1-5 0,-2 3-4 16,-6-2-4-16,0 2-2 0,-9-2-6 0,-1 1-3 16,-3-1-5-16,-8 1-1 0,-4-3 1 15,2-2-4-15,-2-1 0 0,-2-1-1 16,2-2 1-16,2-1 7 0,-2 0 8 15,9-4 6-15,-1 4 3 0,6-3-1 0,3 3 1 16,6-2-9-16,-1 3-9 0,7 0-4 16,4 6-6-16,7-3 2 0,-3 1 0 15,6 1 2-15,5 1 0 0,-1-1-2 16,5 1 2-16,0 0 0 0,1 0 0 0,1-1 0 16,2 1-2-16,-2 2 2 0,-3-3 0 15,-1 1 0-15,-3 2 0 0,1-2 3 16,-3 1 0-16,-3 1 7 0,-3-1 6 15,0-1 11-15,-6 1 12 0,3-1 9 0,-5-1 7 16,0 0 4-16,-5 2 3 0,5-2 0 16,-6-1 4-16,2 2-7 0,-2-2-1 15,-4 1-6-15,3-1-5 0,-3-1-4 0,0 2-11 16,-3-3 0-16,1 2-3 0,-3-2-2 16,3 0-3-16,-2 2-1 0,-3-2-7 15,7 0-1-15,-7-1-4 0,7-2-3 0,-3 0-18 16,3-3-52-16,4-1-83 0,0-2-104 15,-3-5-105-15,9-2-108 0,0-4-70 16,5-3-45-16,1-1-16 0,2-4 53 16,0 2 78-16,3-1 90 0</inkml:trace>
  <inkml:trace contextRef="#ctx0" brushRef="#br0" timeOffset="3626.97">28549 1933 60 0,'-4'4'345'0,"2"-2"85"0,-4 0 100 0,-3 0 15 15,3-1 4-15,0-1-17 0,-4 0-32 16,3 2-51-16,-3-2-71 0,4 0-77 15,0 0-71-15,-3 0-51 0,3-2-36 16,2 2-31-16,-2 0-19 0,4 0-26 0,-2 0-24 16,4 0-15-16,0 0-12 0,-4-1-11 15,4 1-30-15,0-2-23 0,0 2-32 16,0-2-49-16,0 0-91 0,4 1-127 0,-4-3-127 16,6-4-103-16,0 0-107 0,2-4-66 15,3 0 34-15,-3-4 103 0,2-2 128 16,1-1 119-16</inkml:trace>
  <inkml:trace contextRef="#ctx0" brushRef="#br0" timeOffset="4361.68">29012 1468 185 0,'-10'-2'228'15,"4"1"-12"-15,-5-1-29 0,1 0-13 16,2 0 0-16,-3 0 8 0,-3 2 8 0,3 0 7 16,3 0 6-16,-2 0 5 0,-1 2-4 15,5-2-12-15,-2 2-24 0,2 0-28 16,4 0-32-16,2-1-22 0,0 1-18 15,2 2-8-15,4 1 5 0,4-1 6 0,1 0 8 16,5 0 1-16,5 2-6 0,2-3-12 16,4 0-12-16,-1 1-10 0,3-1-10 15,2-2-8-15,2 1-7 0,-2-2-5 0,-2 0-1 16,2 0-6-16,-4 0 2 0,-4 0-2 16,-2 0 0-16,-3 0-1 0,-1-2 0 15,-1 2 3-15,-1-1-2 0,-5 1 0 16,-2 0 0-16,-3 0 2 0,1 0 3 0,-2 0-1 15,0 0 1-15,-2 0 1 0,-2 1-1 16,4 1-3-16,-2 1 1 0,-2 0-2 16,4 1-1-16,-4 3 2 0,0 3 1 15,0 3-2-15,-4 1 3 0,4 1-2 0,-6 3-2 16,4 1 1-16,-6 4-1 0,2 0 1 16,-1 1-1-16,-3 5-1 0,-2 0-2 0,-3 2 3 15,-1 3-3-15,-5-2 2 0,4 2-1 16,-5-2-1-16,1 1 1 0,4 0-1 15,-5-2-2-15,5-1-3 0,-4 0-2 16,5 0-7-16,-1-2-3 0,1 0-2 16,3-5-6-16,-1 1-12 0,4-4-27 0,-1-2-33 15,5-3-55-15,0-1-61 0,2-4-63 16,2-1-44-16,2-5-30 0,0-1-24 0,2-5-58 16,2 0 3-16,2-7 38 0,0-1 38 15,-2-3 52-15</inkml:trace>
  <inkml:trace contextRef="#ctx0" brushRef="#br0" timeOffset="4650.79">29051 1957 118 0,'-12'-1'304'0,"0"1"49"16,1-2 36-16,-3 2-81 0,8-2-48 15,-1 0-45-15,1 2-41 0,2-2-38 16,4 2-22-16,6 0-11 0,0 2 3 16,9-2 14-16,1 0 22 0,7-2 15 0,4 2-4 15,6-2-12-15,0 0-17 0,4 1-26 16,1-1-23-16,-5 2-22 0,4 0-19 16,-2-2-9-16,0 2-9 0,0-2-3 0,-4 2-38 15,-2-1-62-15,-2-2-95 0,0 2-105 16,-6-3-114-16,-9 0-144 0,-2 1-41 15,-3 0 22-15,-7-2 70 0,-7 0 93 16</inkml:trace>
  <inkml:trace contextRef="#ctx0" brushRef="#br0" timeOffset="5436.03">30447 1759 45 0,'0'-4'314'0,"0"-4"55"16,-5 0 51-16,1 0-38 0,4 1-56 15,-2 1-31-15,2-1-29 0,-4 2-35 16,4 1-43-16,0 0-38 0,0 2-39 0,0 2-40 16,0 2-32-16,6 0-20 0,-6 4-8 15,9 3-4-15,-7 3-2 0,4 3-2 16,2 1-1-16,-2 4 3 0,-4 3-2 0,7 3 1 16,-7 1 0-16,-2 1 3 0,0 5-2 15,0 0 0-15,-2 0-1 0,-2 3 0 16,-1-2-2-16,3 0-12 0,-2-2-30 0,2-1-37 15,-2-1-49-15,0-4-53 0,4-3-58 16,-6-3-45-16,6-2-29 0,-2-5-31 16,-3-3-50-16,1-3 1 0,-2-6 31 15,0-4 40-15</inkml:trace>
  <inkml:trace contextRef="#ctx0" brushRef="#br0" timeOffset="5685.12">30269 2008 70 0,'-10'-3'291'0,"-3"-1"50"0,3 1 38 0,-1 2-89 15,5-2-57-15,0 3-42 0,2-2-38 16,4 2-18-16,6 2 2 0,4-1 28 0,7 2 37 16,4 0 39-16,1-1 23 15,11 0-1-15,1-2-24 0,3 0-40 0,2 0-47 16,4 1-44-16,-1-1-37 0,-3 2-25 0,-2-2-36 15,-4 0-64-15,5 0-95 0,-10 0-113 16,-1 0-115-16,-4 0-107 0,-2-2-120 0,-5 1-25 16,1-3 47-16,-7-2 90 0,0-1 100 15</inkml:trace>
  <inkml:trace contextRef="#ctx0" brushRef="#br0" timeOffset="6418.82">31249 1781 97 0,'-11'-8'182'16,"1"-1"-33"-16,2 0-23 0,-3-1-8 16,1 0-10-16,0-1-5 0,4-2 3 0,-5 0 0 15,7 0 5-15,-2-1 1 0,0 1 4 16,6-1-3-16,0 1-3 0,0-1-4 0,6 0-11 16,-2 0-9-16,2 0-9 0,5 0-9 15,1 2-8-15,-2 0-8 0,5 1-7 16,-3 2-11-16,5 0-9 0,-3 0-10 0,-1 4-6 15,3 0 0-15,1 4-5 0,-1-1 3 16,1 4 3-16,3-1 4 0,-3 5 8 0,-1 0 3 16,1 1 4-16,-1 3 4 0,1 0 0 0,0 2 2 15,-3 0 0-15,-2 4 1 0,3 1-1 16,-5-1-1-16,-1 3-2 0,1 1-3 0,-4 0-3 16,2 3-2-16,-6 0-2 0,-2 4-2 15,5-1-3-15,-10 2-1 0,5 0-2 16,-6-2-5-16,2 3 0 0,-2-1-2 0,-4-2 0 15,3 4-3-15,-3-5 1 0,0 2-1 16,-3 1-1-16,1-4-3 0,-3 1 0 16,3 0 0-16,-5-2 0 0,3-2 2 0,-7 0 2 15,5-1 4-15,-3-2-1 0,-2-2 0 16,1-1 0-16,1-2 2 0,-1-4-5 0,-1-2-1 16,2-2 1-16,-1-2-4 0,7-3 0 15,-3-1 0-15,1-2 0 0,3-3 0 0,4-1 0 16,-1-2 3-16,5 0-2 0,4 0-1 15,0-2 3-15,4 0-3 0,2 2 0 0,1-1-3 16,5 1-5-16,-2 2 4 0,5 0-3 16,-3 2 6-16,5 2-1 0,-1 2 0 0,1-1 5 15,-1 4-3-15,5-1-3 0,0 5-4 16,-3 1 0-16,3 2 3 0,2 2 4 16,-3 0 8-16,3 4 2 0,-2-2 6 0,-5 1 6 15,5 1-2-15,-2-1-4 0,-1 1-1 16,-5-1-18-16,3-3-48 0,1-1-62 0,-3 0-67 15,-6-6-79-15,1 1-89 0,-3-5-100 16,-4-2-19-16,-2-5 28 0,-6-3 50 16,0-5 65-16</inkml:trace>
  <inkml:trace contextRef="#ctx0" brushRef="#br0" timeOffset="7556.19">29671 1384 84 0,'0'-2'187'0,"0"-1"-14"0,0-2-36 16,-2 1-21-16,-2-4-14 0,4 2-4 16,-6-2-7-16,2-1-5 0,-2 0-9 15,0-2-7-15,-5 2-8 0,1-2-9 0,0 2-7 16,-3-2-9-16,-1 1-4 0,1 0-7 16,1 0-8-16,-3 3-7 0,3-2-4 0,-3 1 0 15,-1 1-4-15,6 0-2 0,-7 1-1 16,1-1 1-16,3 2 1 0,-3-1 0 0,-1 3-1 15,1-1 0-15,-1 0 1 0,-2 1 0 16,3 1-1-16,-3-2-4 0,-1 3 3 0,3 0 2 16,-4 1-2-16,3 1 2 0,1 0-1 15,-8 1 1-15,9 3 0 0,-3 1-1 16,-6 0 2-16,3 6-3 0,-1-1-2 0,-2 5 0 16,-2 1-3-16,3 0-2 0,-1 2-5 15,2-1 2-15,2-1-1 0,-1 0 6 0,1 1 3 16,4-2 4-16,-5 2 3 0,5 2 2 15,1 1 2-15,-1-1-1 0,3 2 0 16,-3-1-2-16,0 1 1 0,5 1-3 0,-2 3-1 16,1 0 3-16,-1 0-2 0,1 3 0 15,1 1 0-15,-7 2 3 0,7 1 3 16,-5 1-2-16,7 0 3 0,-2 0 1 16,-3 1 1-16,9-1-2 0,-4-1 0 0,3 2 3 15,1-1 0-15,2 1 4 0,0 1 4 16,4-2 2-16,0 1 5 0,4-1-1 15,0 0 3-15,7-1-1 0,-3 1-1 16,2-2-1-16,7 0 0 0,3-1 0 0,3-1 0 16,4-1-1-16,6-1 1 0,0-2 0 15,2 0-4-15,5-3-2 0,3-2-2 16,2 0 0-16,3-3-5 0,2-4-2 0,3-2-3 16,1-4 1-16,2-2-2 0,-2-4-3 15,-1-4 5-15,1-5 2 0,-2-4 5 16,-5-3 2-16,3-4 6 0,-7-5 10 0,5-1 11 15,-9-3 8-15,0-6 11 0,-1 0 8 16,-5-5 13-16,0-4 5 0,2-4 1 16,-10-1 4-16,6-4-7 0,-4-4-3 15,0 0-14-15,-5-1-12 0,1-1-11 0,-6-1-14 16,-1-1-10-16,-6 2-7 0,-1-1-7 16,-9 4-4-16,-4 1-5 0,-7 2 1 15,-5 3-4-15,-5 3 0 0,-2 4-13 16,-6 1-23-16,-8 7-23 0,-4 2-27 0,-3 6-34 0,-1 4-43 15,-9 2-38-15,5 4-31 0,-5 3-43 16,-2 4-42-16,-2 2-82 0,4 3-18 16,5-2 16-16,-5 4 37 0,2-4 56 0</inkml:trace>
  <inkml:trace contextRef="#ctx0" brushRef="#br0" timeOffset="13442.7">24816 3808 90 0,'0'-9'167'15,"0"-1"-34"-15,4-1-41 0,-2 0-20 16,-2 0-8-16,4 0 1 0,-2 0 9 0,-2 2 10 16,0 0 11-16,0 2-3 15,4 1-7-15,-4 1-9 0,0 1-13 0,0 1-5 16,7 1 0-16,-7 1-2 0,6-1 14 15,-2 2 9-15,2-2 13 0,2 2-6 16,-6-1-2-16,9 1-1 0,-5 0-14 16,0-2-6-16,4 1-2 0,-3-2 2 15,3-2 0-15,0 1 5 0,5-4 2 16,-3-3 3-16,5 0-3 0,-1-4-5 0,1-2-2 16,8-3-9-16,-7-3-8 0,3-2-4 15,2-1 1-15,-1-5-2 0,3 2-2 16,-2-2-1-16,0 1-1 0,-3 1-5 15,1 3-7-15,-4 1-1 0,-5 3 1 16,4 4 7-16,-9 5 3 0,3 0 2 16,-2 4 2-16,-6 4-5 0,2 1-5 15,-1 6-6-15,-3 5-5 0,0 4-2 16,0 6 0-16,-3 6-3 0,-1 3-2 16,2 3-4-16,-6 7 1 0,2-1-2 0,2 4-3 15,2-1 1-15,-3 0-1 0,5 2 1 16,0 0-2-16,-2 0 0 0,2 0-1 15,0 1 1-15,0-1-5 0,0 0 3 16,-4 1 3-16,4-1 0 0,0-2 4 16,-4 0-1-16,4-1 4 0,-6-1-2 15,4-4-2-15,-6 0-3 0,1-4 0 0,1-1-1 16,-4-2 0-16,0-5-2 0,-7 0 0 16,0-5-2-16,-3-2 2 0,1 0-2 15,-6-6 2-15,3-2-1 0,-1-2-1 16,-4 0 2-16,0-3 2 0,0 2 1 15,5-2 9-15,1 0 5 0,2 0 7 16,1 1 3-16,5 1-1 0,3 0-1 16,0 0-4-16,8 2-9 0,2 0-3 0,2 4-1 15,6-2 1-15,4-1 0 16,9-2 3-16,2 0 1 0,4-3 0 0,1-3-4 16,8 0-2-16,-1-2 0 0,2 0-3 15,0 1-2-15,-2-2-1 0,3 1 1 16,-1-1 2-16,2 3 0 0,-6-3-1 15,-2 3-29-15,-2 1-59 0,2-2-69 16,-4 0-77-16,0-1-86 0,0-4-104 16,-5-2-106-16,5-4-10 0,-4-4 30 0,0-4 54 15,-3-2 75-15</inkml:trace>
  <inkml:trace contextRef="#ctx0" brushRef="#br0" timeOffset="14000.33">25903 3299 31 0,'-8'-4'215'0,"0"-3"29"16,-1 4-37-16,-1 0-16 0,4 0-8 16,-5 2-2-16,3 1-9 0,0 0-6 15,2 1-10-15,-1 2-18 0,1-1-27 16,2 1-24-16,4-1-23 0,0 4-15 0,0-3-11 16,6 3-5-16,5-1 3 0,-1 1 2 15,2-2 1-15,5 1 3 0,4-4 0 16,1-1-2-16,5-1-4 0,0-4-3 15,0 1-4-15,0-2-5 0,4 1-6 16,-6-3-3-16,2 1-3 0,-1 2-3 16,-5-1-2-16,-4 3-1 0,-1-1-1 15,-1 2-1-15,-7 2 5 0,0 2 4 16,-6 2 7-16,4 3 4 0,-6 2 6 16,-2 5 3-16,-4 2-1 0,-2 8 0 0,0 2-6 15,-11 5-6-15,2 5-4 0,1 2-2 16,-1 3-4-16,-5 1-3 0,1 2-1 15,2 1 1-15,-1-1-3 0,-1 2 2 16,-2 1-2-16,7-1 1 0,-5-1 0 16,5-2 0-16,-3-1-1 0,4-4-1 0,-1-2 1 15,4-5-2-15,1-2-4 0,1-4-7 16,4-5-25-16,-3-2-41 0,7-7-52 16,-2 0-66-16,4-5-74 0,-2-4-121 15,2-4-61-15,0-6-10 0,0-2 30 16,-4-6 50-16</inkml:trace>
  <inkml:trace contextRef="#ctx0" brushRef="#br0" timeOffset="14245.4">25808 3961 174 0,'-12'-5'271'15,"-1"-1"44"-15,-1 0-59 0,8 3-30 16,-5-2-32-16,7 2-38 0,4 0-41 15,0 1-42-15,10 1-26 0,1-4-9 16,5 4-4-16,7-2 4 0,4 3-2 16,0-2-3-16,0 2-7 0,6 2-9 0,0-2-8 15,-2 1-9-15,2 1 0 0,0-2-3 16,0 0-6-16,-6 0-14 0,0-2-39 16,-5 1-66-16,-5-1-81 0,2-1-97 15,-7-2-50-15,-2-2-8 0,-3-1 21 16</inkml:trace>
  <inkml:trace contextRef="#ctx0" brushRef="#br0" timeOffset="14621.04">26660 3615 215 0,'-15'2'276'0,"5"-2"42"0,2 1-56 16,-7-1-12-16,5 2-3 0,4-2-16 15,-1 0-25-15,3 1-33 0,-2 1-40 16,6-2-36-16,4 0-34 0,4 2-20 15,3-1-12-15,5-1-4 0,1 2-2 16,4-1-1-16,1 1-7 0,-1-2-6 16,2 1-3-16,1 2-2 0,-5-1-2 0,2 1-3 15,-1 0-1-15,-1 0-29 0,-5 0-32 16,-1 0-33-16,-3 3-40 0,-4-1-51 16,-1 1-61-16,-5 3-36 0,-5-1-67 15,-1 0-22-15,-4 3 13 0,0-2 38 16</inkml:trace>
  <inkml:trace contextRef="#ctx0" brushRef="#br0" timeOffset="14818.59">26682 3881 175 0,'-12'7'269'0,"4"1"35"16,-3 0-56-16,3 1-27 0,0-3-31 16,6 3-29-16,-2-1-28 0,4-2-19 15,6 2-21-15,-2 0-6 0,6-2-11 0,3 0-1 16,1-1-4-16,3-1-13 15,1 0-9-15,1-3-14 0,0 3-13 0,3-2-10 16,-1 0-18-16,6 0-47 0,-4 0-95 16,8 1-155-16,-2-1-84 0,2-4-42 15,2-3-11-15,0-6 31 0</inkml:trace>
  <inkml:trace contextRef="#ctx0" brushRef="#br0" timeOffset="15887.41">27555 3455 7 0,'-13'-2'143'0,"1"-1"11"0,4-1 4 16,-3 0 0-16,5 0-4 0,0-1-1 15,2 0-9-15,-2-2-9 0,6 0-13 16,4 0-18-16,-2-2-7 0,2 1-14 16,6 0-8-16,1 2-7 0,-1-2-10 15,6 2-2-15,-3 2-10 0,8 1-12 0,-3 1-4 16,7 4-10-16,-2-1-3 0,-1 2-2 15,5 5-4-15,0 0 0 0,0 1-4 16,-4 3 1-16,4 0-3 0,-7 2-1 16,1 3 1-16,-4 0-2 0,-5 0 3 15,-2 2 0-15,-8-2-2 0,-2 2 2 16,-6 1-2-16,-4-2 0 0,-7 1-2 16,-1-1 0-16,-7-3 0 0,2-1 0 15,-4 0 0-15,4-3-2 0,-3-2 1 0,3-1-1 16,2-1 0-16,5 0 1 0,3-3-1 15,-1 2-1-15,10-1 1 0,2 1-2 16,4 1 1-16,6 2-1 0,4 0 0 16,3 2 0-16,3-2 1 0,3 4 1 15,2-2 1-15,2 4-1 0,-3-1 2 16,1 0-2-16,4 1 2 0,-4 4-4 16,-3 1 8-16,1 1 7 0,-9 1 9 15,3 1 8-15,-7 0 10 0,0 3 11 16,-5 1 3-16,-6-1 1 0,-1 0 0 0,-6 2 2 15,4-2-1-15,-9-3 1 0,3 0 5 16,-5-3 3-16,-3 0-2 0,3-3-2 16,-1-3-7-16,-7-1-10 0,-2-2-13 15,4-4-12-15,-4-2-6 0,5-3-7 0,1-2-1 16,2-2-2-16,5-1-2 16,3-4-25-16,5-1-57 0,2-3-68 0,8-2-87 15,2 1-109-15,5-4-111 0,3-1-36 16,-1-1 26-16,3-1 48 0,1-1 78 15</inkml:trace>
  <inkml:trace contextRef="#ctx0" brushRef="#br0" timeOffset="16183.02">28392 4006 127 0,'6'8'386'0,"-2"-3"57"0,0-1 39 16,-2-1-48-16,3-1-79 0,-3 2-52 16,-2-2-48-16,0-2-24 0,0 1-13 15,0 1-24-15,0-2-31 0,0 0-33 0,0 0-34 16,4 0-31-16,-4 0-26 0,0 0-16 15,0 0-59-15,0-3-112 0,0-5-139 16,4-1-133-16,2-4-150 0,4-5-78 16,3-4 4-16,1-4 86 0,-1-4 120 15</inkml:trace>
  <inkml:trace contextRef="#ctx0" brushRef="#br0" timeOffset="17152.75">29543 3347 174 0,'-8'3'224'16,"6"2"-20"-16,-2-2-19 0,0 0-12 0,2 1-9 16,-3-1-2-16,5 0-9 0,-2 1-1 15,-2-1-4-15,4 0 1 0,-4 0 3 16,2 1-1-16,-4 1 0 0,-2 0-10 15,1 1-12-15,-3 0-20 0,-2 0-20 16,-5-1-20-16,1 0-20 0,-5 1-16 16,-2-2-11-16,-2-1-8 0,1-1-7 15,-3 1-2-15,-4-3 0 0,4 0-1 0,0-3 2 16,4 0 0-16,0-1 2 0,3 0 0 16,3 2-1-16,5-2-1 0,2 1-3 15,3 3-1-15,-1 1-1 0,6 5-3 16,-2 2 3-16,8 4 0 0,-2 1 1 15,-2 5 0-15,4 2-2 0,0 2 3 16,-4 2-3-16,0 0-1 0,0 2-1 0,-4 2 2 16,0-2 0-16,-2 3 0 0,0-2 0 15,-5-1 2-15,5 1-1 0,-4-3 0 16,-1-1-1-16,1-1 2 0,0-4-2 16,-3-2 1-16,7-1 1 0,0-4 1 15,-2-2 1-15,8-4 0 0,-2-2-2 16,4-3-1-16,2-3-1 0,2-4-1 15,9-2-1-15,1-1-2 0,3-4-3 16,1 3 2-16,7-1-3 0,-4 1 1 16,4 2-2-16,0 4 2 0,-5 0 1 0,5 5 3 15,-4 1 0-15,-2 3 0 0,1 2 2 16,-1 3 0-16,-4 2 0 0,-1 3 1 16,1 0 1-16,-1 0 3 0,1 3-2 15,-3-1 2-15,-1 1 0 0,1 2 0 16,-1-1 0-16,-3 4-3 0,-4 2 1 0,0-1 1 15,-2 3 0-15,1 0 0 0,-5 2-2 16,0 0 3-16,-5-2-1 0,1-1-1 16,-2-1 0-16,0-2 1 0,0-2-1 15,-5-4 0-15,-1-1 0 0,-3-1 0 16,-5-3 1-16,1-2-3 0,-6-1 0 16,1-2 0-16,-7 1-3 0,2 0 2 15,2-3 0-15,2 2 2 0,2-1-14 0,3-2-68 16,3-1-121-16,5-4-183 0,1-6-96 15,5-6-54-15,2-9-11 0,2-7 51 16</inkml:trace>
  <inkml:trace contextRef="#ctx0" brushRef="#br0" timeOffset="17720.88">30602 3588 114 0,'-2'9'232'0,"-7"2"22"0,7 1-61 16,-4 6-44-16,2 2-27 0,0 5-19 0,-2 3-18 15,4 5-16-15,-7 2-5 0,3 4-1 16,4-1-5-16,-6 2-5 0,2 2-4 15,1-3-1-15,-1 3-7 0,0-2-10 16,0-1-4-16,0 0-8 0,-3-2-4 16,3-2-4-16,2-2-3 0,-2-6-4 15,4-1-8-15,-2-5-39 0,4-2-76 0,-5-7-123 16,5-4-67-16,-2-7-30 0,-2-8-14 16,-2-4 28-16</inkml:trace>
  <inkml:trace contextRef="#ctx0" brushRef="#br0" timeOffset="17978.98">30275 4079 90 0,'-12'-1'286'16,"1"-2"63"-16,1-3 35 0,0 2-99 15,8 2-59-15,2-3-22 0,6 4-28 16,4-2-37-16,9-2-17 0,1 2-11 0,11 0-8 15,2-1-10-15,3 0-20 0,7-2-20 16,0 2-18-16,1 0-9 0,3 0-4 16,-3 1-7-16,-5-1-2 0,2 0-4 15,-5 2-32-15,-3 1-43 0,-7-1-56 0,1 0-75 16,-6 2-83-16,0-3-125 0,-5 1-41 16,-3-4 8-16,1-3 31 0,-1-4 67 15</inkml:trace>
  <inkml:trace contextRef="#ctx0" brushRef="#br0" timeOffset="18748.71">31216 3686 114 0,'-5'-6'188'0,"-3"0"-26"16,0-2-15-16,2 0-9 0,-5-1-10 0,5 0-5 15,0 0 6-15,0-1-3 0,2 0-12 16,0-1-11-16,1-1-12 0,6-1-11 16,-3-1-18-16,4 1-12 0,2-1-16 15,4-1-8-15,1 1-6 0,1 1-10 0,2-2-2 16,3 2 2-16,-1 2 2 0,1 0 7 15,4 5 4-15,-3 0 9 0,-1 4 6 16,3 2 7-16,-3 5 6 0,0 1-2 16,-1 5 0-16,-1 3-3 0,-3 5-6 0,-2 3-8 15,3 2-8-15,-3 4-7 0,0 3-7 16,-3 1-6-16,1 2-1 0,-6 3-3 16,2 1-3-16,-4 6 3 0,-4 1 1 0,2 2 3 15,-6 4 5-15,-1 1 4 0,-5 3 2 16,-3 1 2-16,1 2-2 0,-5-1 2 15,-2 0-4-15,1-1-6 0,-3-5 1 16,-2-1-5-16,-2-5 0 0,-2-5-1 0,6-3 1 16,-6-6 3-16,2-4 7 0,-2-7 6 15,2-5 7-15,-2-6 2 0,4-4-1 16,7-7-1-16,-3-5-6 0,6-4-8 16,1-5-5-16,6-2-5 0,8-2-2 0,2-2-2 15,0 0 1-15,6 2 1 0,0 2 1 16,6 1 1-16,7 3 3 0,-3 3 3 15,7 3-2-15,0 5 1 0,4 3-3 16,4 3 2-16,-6 5-3 0,6 5-3 0,0 1 0 16,-2 3-3-16,4 1-3 0,-2 2-2 15,-2 0-3-15,-3 2 0 0,1-2 2 0,-4 0-5 16,2 0-20-16,-9 0-29 0,1-3-49 16,-5 1-65-16,-1-2-79 0,-7 1-116 15,-2-5-46-15,-4-1-2 0,-6-3 33 16,1-5 57-16</inkml:trace>
  <inkml:trace contextRef="#ctx0" brushRef="#br0" timeOffset="20209.07">29742 3321 12 0,'-6'-2'102'0,"1"1"-10"0,3-2-22 16,-2-3-13-16,4 2-11 0,-2-2-20 15,-2 2-8-15,0-3-9 0,4 3-7 16,-6-2 2-16,4-1 2 0,-7 3-2 16,3-1 0-16,-4 1 14 0,4 1 9 15,-5-1 7-15,1 0 5 0,2 1 12 0,-7-1 3 16,5 0-9-16,0-1-9 0,-3 0-2 16,3-1-4-16,-1 0-13 0,-1 0-7 15,2 0-3-15,-3-2 0 0,-1 2-2 16,3 0-2-16,-1-2-2 0,-2 3 2 15,1-1-2-15,-1 1-5 0,1 1 0 16,-3 1 3-16,1 0 1 0,-1-1-1 0,3 1-2 16,1 2 6-16,-7-1-1 0,3 1 1 15,-1-2-2-15,1 1-1 0,-1 2 0 16,-1-1 1-16,-1 1-1 0,2 0-2 16,1 1 0-16,-1 1 1 0,1 1 1 15,-1-2 0-15,1 2-1 0,3 2 2 16,-1 0-1-16,4 2 0 0,-3 1 0 15,-1 0 1-15,1 4 1 0,3-2-2 16,-2 3 3-16,-3 2 0 0,3-1-1 16,-3 3-2-16,3 1 2 0,-3 0-2 0,3 2-4 15,0 2 4-15,-7 3-3 0,7-1 1 16,-5 5 1-16,0 1-2 0,1 1 3 16,1 0 0-16,-1 3 0 0,-1-2 1 15,1 2-1-15,-1 0-1 0,5 0 0 16,-3 3-3-16,5-1-1 0,2-2 3 15,0 1 12-15,6 0 9 0,-3-1 1 0,5 2 5 16,7-2 4-16,-3-2-2 0,6 3-8 16,0 0-9-16,3-1 2 0,3 1-2 15,1 0 5-15,8-1 4 0,-7 0 4 16,9 0 4-16,0-5 2 0,0 1-2 16,2-2 1-16,6-2-5 0,0-1-5 15,2-4 1-15,3 1-4 0,1-2-3 0,-2-2-4 16,5 0-2-16,-5 0-5 0,4-1-1 15,-1-1-8-15,-3-1 1 0,-2-1 0 16,-2-3 0-16,0-1 0 0,-2-2 8 16,-4-5 15-16,5-1 13 0,-8-4 21 15,5-2 17-15,-2-6 18 0,-2-2 6 0,0-3-3 16,4-4-2-16,-4-2-8 0,2-4-4 16,-2-2-6-16,-5-5 1 0,5-2 6 15,-4-3 3-15,-2-1 3 0,-1-2-1 16,-3-4-6-16,-5 1-5 0,3-2-6 15,-5 0-2-15,-8 2-4 0,4-3-3 16,-6 5 2-16,0-1-4 0,-2 3-7 16,-2-1-9-16,2 2-10 0,-6 4-9 15,2 1-4-15,-5-2 1 0,1 4 0 0,2-1 6 16,-7 3 0-16,5-1 4 0,-7 2-1 16,1-1-4-16,-1 0-6 0,1 2-1 15,-5-1-6-15,3 3-3 0,-3 0-2 16,0 2-5-16,3 2 2 0,-3 1 0 15,0 3 1-15,5 2 1 0,-1 2-1 0,1 1 4 16,-1 3-1-16,5 0-3 0,-3 1-9 16,5 3-51-16,4-2-97 0,-5 1-121 15,9 2-155-15,-6-3-80 0,6-2-32 16,-4 0 25-16,-5-6 87 0</inkml:trace>
  <inkml:trace contextRef="#ctx0" brushRef="#br0" timeOffset="23759.5">26562 5318 129 0,'-4'1'131'16,"-2"2"-12"-16,2-1-18 0,-2-1-20 15,6 1-14-15,-2-2-16 0,-2 1-9 16,4 0-12-16,0-1-10 0,0 0-8 0,-5 0-5 15,5 0-2-15,0 0 5 0,5 0 13 16,-5-1 22-16,0 0 27 0,6-1 23 16,-2 1 18-16,-2-5 3 0,8 1-7 15,-1-3-17-15,-1-3-23 0,2-1-18 16,5-4-19-16,-3-2-5 0,3-1-1 16,-3-1 0-16,0 2 3 0,3-2 1 15,-5 1 3-15,1 2 0 0,-3 0-1 0,0 2 1 16,-2 0 1-16,0 4 2 0,-1 0-2 15,-3 2-2-15,2 4-4 0,0-1-10 16,-4 3-6-16,2 1-6 0,-2 2 0 16,6 4-8-16,-6 0-6 0,0 6 2 15,0 6 0-15,0 4 0 0,-2 3-1 16,-4 7 7-16,2 2 5 0,-7 0-3 16,7 5-2-16,-4-1 0 15,0-2-3-15,2 2-3 0,-5-3 1 16,5 0-2-16,-4 0-1 0,-1-3-1 15,3-1-1-15,-6 1-1 0,1-5 1 16,-1 2 1-16,-3-4 2 0,-1-1 3 16,-1-2 4-16,-4-2 0 0,3-4 0 15,-3 2 1-15,4-3-2 0,-6-3-5 16,3-1 1-16,1-3 1 16,5 0-4-16,-1-2 3 0,0 0 0 15,7-2 2-15,0 1 0 0,4 0 3 16,4 0 0-16,2 0 3 0,2 3 0 15,4 0 3-15,2 1 2 0,4-2 1 16,5 2 5-16,0-3 8 16,7 2 7-16,1-5 0 0,6-1 3 15,-2-1-2-15,2-1-3 0,2-2-9 16,-2 0-9-16,-2-1-6 0,-2-1-4 16,0 1-10-16,-4 0-57 0,3-3-72 15,-5 0-127-15,-2-6-79 0,1 0-44 16,-3-5-12-16,-1-4 40 0</inkml:trace>
  <inkml:trace contextRef="#ctx0" brushRef="#br0" timeOffset="24555.7">27135 5441 91 0,'-10'9'145'16,"-3"0"-16"-16,3 2-19 0,0-3-10 15,-1 0-8-15,5-1-7 0,0-2-1 16,2-2-1-16,2 0 3 0,-2-3 7 16,4 0 10-16,4-1 1 0,2-3-1 15,0-3-10-15,9-6-13 0,-3 1-17 0,5-5-18 16,-1-3-11-16,9 0-11 0,-6-3-1 15,1 0-6-15,-3-3 0 0,3 3 3 16,-3 1 0-16,-5 2 4 0,3 3 7 16,-7 3 10-16,2 1 3 0,-1 6-1 15,-7-1-3-15,2 3-4 0,-2 4-10 16,-2 1-9-16,0 3-6 0,-2 2-4 0,-2 5-4 16,2 2-2-16,-2 4 0 0,-1 3 0 15,-1 1 2-15,0 2-2 0,-4 2 0 16,6 4 3-16,-5 0-3 0,1 2 0 15,-2-1 2-15,3 3-2 0,-3 1 1 16,4 0 1-16,-4 0-1 0,3-1 2 16,1-3-1-16,0 2 1 0,-2-5 0 0,2 0 0 15,-5-3 1-15,5-2 0 0,0-1 1 16,-5-2-2-16,1-2-2 0,0 1 0 16,-3-5-1-16,1 0 0 0,-3-2 1 15,-1 0 2-15,4-3 0 0,-3-1-1 16,-1-2-2-16,5-1 2 0,-1-3-2 15,1 0 0-15,1 0 0 0,0 0 3 0,8-1 4 16,-7 1 0-16,9-2 2 16,-2 2-3-16,2 0 5 0,2 2 5 0,3-2 12 15,5 1 9-15,2-1 11 0,5 2 6 16,4-2 5-16,1-2-7 0,3 1-11 16,2-1-9-16,-2-2-7 0,6 1-8 15,-2 0-2-15,2-2-5 0,2 0-4 16,-2-2 0-16,-2 2-4 0,2-1-2 15,-2 0-11-15,-2 0-63 0,-1-2-76 0,-3-1-106 16,2-2-127-16,-6-1-65 0,-3-5-26 16,1-3 40-16,-3-2 67 0</inkml:trace>
  <inkml:trace contextRef="#ctx0" brushRef="#br0" timeOffset="24871.82">27873 5439 139 0,'-10'-3'239'0,"-1"0"19"15,1 0-66-15,0 1-39 0,4 1-46 16,-1 1-26-16,3-2-25 0,2 2-2 15,4 2 9-15,-2-1 12 0,11 1 18 16,-1-1 15-16,2 1 9 0,5-1-9 16,3-1-20-16,3 2-24 0,4-2-19 0,-2 0-16 15,0 0-8-15,2 0-8 16,-1 2-6-16,-1-1-2 0,-6 1-13 0,6-1-54 16,-13 4-61-16,5-2-102 0,-5 1-96 15,-4 1-50-15,-6 0-18 0,-8 2 36 16</inkml:trace>
  <inkml:trace contextRef="#ctx0" brushRef="#br0" timeOffset="25068.9">27869 5734 63 0,'-17'14'283'0,"-3"-6"43"0,3-2 34 16,7-2-94-16,2 1-44 0,-1-3-45 15,3-1-28-15,12-1-26 0,3 0-23 16,3-3-14-16,5 1-17 0,5-1-12 15,3 0-15-15,2 3-12 0,-2 0-12 0,2 3-8 16,-1-1-30-16,1 1-74 0,4 0-100 16,-4-3-136-16,-2 0-67 0,6-5-37 15,-4-2 4-15,0-6 62 0</inkml:trace>
  <inkml:trace contextRef="#ctx0" brushRef="#br0" timeOffset="25766.85">28621 5188 102 0,'-18'-4'210'0,"1"0"-25"15,3 2-11-15,1-2-31 0,3 1-31 16,6 1-29-16,4 1-14 0,4-1-11 0,8 2-3 15,-1-1 9-15,9 2 11 16,-3-1 16-16,6 2 2 0,4-1 0 0,-5 1-7 16,5 4-13-16,0-2-13 0,-6 4-15 15,1 3-16-15,-5 1-7 0,-7 4-7 16,-3 1-2-16,-3 1 2 0,-11 3-6 16,-3 2 3-16,-6-1-3 0,-5 4-3 15,-6-2-1-15,0-1-1 0,0 2-4 16,-2-4 0-16,-2 1 1 0,2-4 2 0,3 0-3 15,3-3 0-15,2-2 1 0,5-3 1 16,5-2 1-16,5-1 1 0,2-1 2 16,4-3 3-16,8 1 1 0,0-1-1 15,9-1 2-15,2 0-3 0,-3 4 0 16,3-2-4-16,6 4-2 0,-7 0 2 16,7 4 0-16,-6-1 1 0,1 4 2 0,1 2 1 15,-5 0 3-15,3-2-2 0,-4 4 1 16,-3-1 4-16,4 2-2 0,-5-1-4 15,-1-1 0-15,-4 1 2 0,1-2-2 16,-3-1-2-16,2-1 3 0,-6-1 2 16,-2 0 0-16,-2 0 0 0,-7-1 2 15,5-2-3-15,-4 3 0 0,-3-5-2 16,-3 2-1-16,1-2-1 0,-1 0 0 0,-1-2-1 16,5-3-3-16,-3 2-2 15,5-2-5-15,0-3-45 0,4-1-73 0,-1-1-162 16,7-5-82-16,4-1-46 0,-1-4-20 15,7-1 31-15</inkml:trace>
  <inkml:trace contextRef="#ctx0" brushRef="#br0" timeOffset="25996.64">29165 5851 234 0,'0'5'382'0,"-6"-5"48"16,2-1 34-16,4-1-113 0,-2-2-97 16,-3 2-74-16,5 0-55 0,0-1-45 15,5-1-36-15,-3 2-20 0,2 1-10 16,0-1-13-16,-2 2-57 0,6 0-71 16,-6 0-85-16,5 0-141 0,1 0-74 15,-2-2-33-15,0-2 32 0,-2-1 58 16</inkml:trace>
  <inkml:trace contextRef="#ctx0" brushRef="#br0" timeOffset="26647.32">29572 5546 148 0,'-10'-5'218'15,"4"-1"-19"-15,-1-1-4 0,1-2 1 16,-2 2-4-16,6-2-7 0,-2 2-12 15,0-1-27-15,4 2-27 0,0 3-26 16,4 2-20-16,2-1-19 0,2 2-15 0,1 0-3 16,7 0-2-16,1 2-4 0,3-1-3 15,3 1-9-15,4 1-1 0,-2 1-5 16,2 1-1-16,-3 0-6 0,-3 1 2 16,2 2-1-16,-7-1 2 0,3 2 3 15,-7 2 2-15,-5 2 2 0,-3 0-2 16,-4 1-3-16,-7 2-6 0,-3 0-6 0,-4 1-4 15,-3 0 2-15,-1-1 3 16,-3 1 1-16,0-1 3 0,5-1 5 0,-1-1 4 16,5-1-3-16,1-3-2 0,1 0-1 15,4 0-3-15,2-3 1 0,4 2-7 16,0-2 0-16,6 0 2 0,2 1-3 16,5-3 2-16,-1 2 1 0,2 1 2 0,3-3 1 15,0 4 3-15,-1-2 3 0,1 3-2 16,-1-1 1-16,1 0 0 0,-1-1-2 15,1 4-3-15,-3-3 2 0,-1 5-2 16,-5 0 7-16,0 0-4 0,0 3 0 16,-1 3-3-16,-5 1 1 0,2 0-2 15,-4 0-7-15,0 1 2 0,0-2 3 16,0-1-1-16,0-1 2 0,0-3 0 16,-4 1 0-16,4-4-4 0,-7 0-2 0,5-1-4 15,-2-2-28-15,0-1-50 0,4-3-66 16,0-4-124-16,4-2-89 0,2-4-46 15,5-4 6-15,3-8 32 0</inkml:trace>
  <inkml:trace contextRef="#ctx0" brushRef="#br0" timeOffset="27003.39">31065 5532 109 0,'4'-16'229'16,"-4"4"7"-16,4 2-58 0,-2 2-47 0,-2 3-43 15,0 3-27-15,0 2-12 0,0 3 3 16,0 7 13-16,-2 1 16 0,-2 3 17 15,4 5 9-15,-4 4-1 0,-3 4-2 0,1 4-2 16,2 1-12-16,-2 5-11 0,0 0-9 16,-5 3-11-16,1 1-12 0,4-1-13 15,-7 0-11-15,3-2-9 0,0 1-2 0,-1-4-6 16,5-1-1-16,-4-5-5 0,6-2-3 16,-2-4-38-16,6-4-46 0,-2-6-68 15,-3-3-138-15,1-6-73 0,2-5-35 0,-4-7 14 16,-2-3 36-16</inkml:trace>
  <inkml:trace contextRef="#ctx0" brushRef="#br0" timeOffset="27199.44">30742 5905 38 0,'-16'-6'290'0,"3"3"48"0,-1 0 46 16,3-2-73-16,1 4-42 0,4-1-46 15,4 1-35-15,2-2-23 0,2 3-17 0,12 0-11 16,5-3-1-16,8 0-6 0,10-3-14 15,6 1-20-15,7-3-26 0,0 1-21 16,8 3-21-16,-7 1-12 0,3-1-49 16,0 2-88-16,-5 1-103 0,1 1-180 0,-7-2-92 15,1-2-48-15,-7 0 14 0,0-3 67 16</inkml:trace>
  <inkml:trace contextRef="#ctx0" brushRef="#br0" timeOffset="27949.12">31658 5609 70 0,'0'-14'215'0,"-2"-2"-19"0,-2 0-6 16,8-1-11-16,-2 1-27 0,2-1-29 0,2 0-15 15,3 2-10-15,-1-2-12 0,2 4-5 16,5 1-11-16,-5 1-8 0,2 2-10 16,1 3-3-16,1 1-5 0,-1 2 1 0,3 3 1 15,-1 2 3-15,1 1 1 0,-3 3-1 16,3 3-3-16,-1 0-1 0,-3 4-1 15,5-1-3-15,-3 3-4 0,-2 1 2 16,-1 2 0-16,3 0 4 0,-6 2-1 0,1 2 1 16,-3-1 3-16,-4 4-3 0,2-1 0 15,-4-1-6-15,0 2-4 0,0-2-5 16,-4-1-5-16,2-1-5 0,-2 1-6 16,-2-2-1-16,-1-1-4 0,1-1 0 0,-4 0-4 15,2-2 0-15,-5 0 1 0,3 1 5 16,0 1-4-16,-3-1-3 0,-1 1 2 15,1 1-1-15,-3-1-2 0,3 2-1 0,-5 2 0 16,-1 0 0-16,-2 1 2 0,5-1-1 16,-5 0 1-16,-2-2-1 0,7 2-5 15,-5-3 2-15,3-2 1 0,1-2 1 16,1-1 0-16,-3-2-1 0,7-2 3 0,-1-4 1 16,-1 0-1-16,1-4-1 0,5-4-1 15,0-4 2-15,0 0 0 0,5-4-1 16,3-4 1-16,3-2 1 0,5-3 3 15,0-1-2-15,11-3 0 0,-3 2 2 0,1-1 0 16,1 0-4-16,3 2 0 0,2 2-2 16,-3 1 0-16,3 3-2 0,-2 3 2 15,0 2 0-15,-3 3 0 0,7 2 0 16,-9 6 2-16,3 2 0 0,-2 4 2 0,3 2 0 16,-3 5 1-16,-1 1 2 0,-1 4 1 15,-3 2 6-15,5 2 1 0,-7-1 2 16,2 0 3-16,-1 3-2 0,-5-4-1 15,4-1-3-15,-1 1-3 0,-7-4-5 0,2 0-1 16,-2-1-4-16,-2-1-2 0,0-1-11 16,-6-4-59-16,4-2-136 0,-9-4-174 15,-3-5-91-15,-3-5-47 0,-5-8-16 0,-9-5 46 16</inkml:trace>
  <inkml:trace contextRef="#ctx0" brushRef="#br0" timeOffset="29018.91">29946 6099 201 0,'-4'0'219'15,"0"-1"-44"-15,-2 1-33 0,4 0-30 16,-2 1-20-16,0-1-11 0,2 0 2 15,-3 2 1-15,3-2 3 0,2 0-2 16,0 0-7-16,-4 2-10 0,4-2-11 0,-4 0-13 16,4 2-10-16,0-2-11 15,0 1-9-15,0 1-4 0,-2 4-5 0,-2-1 1 16,4 2 2-16,0 4-2 0,0-2 1 16,-4 2-3-16,4 1-1 0,0 0 0 15,0 2-6-15,0-1 10 0,-2 0 9 16,-3 0 10-16,5 2 14 0,-6 1 12 0,2-3 15 15,-2 2 7-15,-4-3 1 16,3 1 1-16,-5-2-5 0,-2 2-8 0,1-6-8 16,-1 2-12-16,-5-2-5 0,-2-4-4 15,1-2 6-15,-3-2-8 0,2-3-3 16,-1-4-2-16,1-3-7 0,-2-1-5 16,3-3-16-16,3-3-11 0,0 0-21 15,1-2-36-15,6-1-53 0,3 1-76 0,7 0-135 16,0-1-77-16,4-1-22 15,3 1 14-15,3-5 36 0</inkml:trace>
  <inkml:trace contextRef="#ctx0" brushRef="#br0" timeOffset="29874.65">30356 5550 178 0,'-13'-7'194'0,"-1"-2"-59"0,1-1-30 0,-1-1-29 16,2 2-24-16,-3-2-18 0,-1-1-13 16,-1 1-5-16,0-1 4 0,-3-2 3 15,3 0 3-15,-6 2 4 0,3-1 5 16,-3-1-1-16,2 2-4 0,-1 1-6 15,-5 1-3-15,4 3-1 0,-8 0-6 16,6 1 0-16,-6 3-5 0,2-1 4 16,-2 2-4-16,4 4-5 0,-2 0-1 0,3 3 3 15,-1 1 2-15,4-1-12 0,-8 4-2 16,8 2 6-16,-2 1 1 0,1 3 0 16,-1-1-1-16,2 4 8 0,2 1 0 15,-1 2-6-15,1 1 1 0,4 1-1 16,1 3-2-16,-1 1 0 0,-3 4 0 0,3-2 4 15,1 3-2-15,-1-1 1 0,1 1 1 16,-1 1-1-16,-4 2-2 0,5 1 2 16,-1 0-1-16,1 1 1 0,3 1 0 15,-1 2-1-15,6-1-1 0,-1 1 0 16,3-1 1-16,6-2 1 0,0 0 2 16,6-2-1-16,5 0 4 0,5-2 4 0,1 0-1 15,-1-4 4-15,5 2-2 0,2-4 0 16,4-2 2-16,-1-2 2 0,1-1 5 15,2-4 0-15,-2-1 4 0,8-3 4 16,-2-5 3-16,3 0 5 0,-1-5 6 16,4-4 7-16,0-4 6 0,5-3 10 15,-1-4 4-15,5-5 7 0,1-4 8 0,1-3 10 16,-1-3 9-16,1-4 4 0,-2-3 6 16,-5-2 6-16,0-5 0 0,5-3-1 15,-13-3-4-15,6-3-14 0,-5-3-13 16,-3-4-21-16,-2-3-22 0,0-1-19 15,-7 3-11-15,-3-1-4 0,-4 0-1 0,-7 3 2 16,-4 4 6-16,-6 0-3 0,-6 2-3 16,-4 4-5-16,-3 3-7 0,-3 5-3 15,-5 6-6-15,0 4-11 0,-1 5-26 16,1 7-42-16,-2 4-52 0,-4 3-54 16,7 5-56-16,-3 3-62 0,4 3-101 15,5 1-37-15,-3 0 9 0,7 1 36 16,8-1 49-16</inkml:trace>
  <inkml:trace contextRef="#ctx0" brushRef="#br0" timeOffset="31489.53">30345 7355 125 0,'-2'7'229'0,"-6"0"15"16,6 6-35-16,-6 3-75 0,1 2-35 0,1 4-7 15,-4 2-1-15,4 5 4 0,0 1-3 16,-1 2-6-16,-1 3-8 0,2 2 5 16,2 3 4-16,2 3 14 0,-2 1 14 15,4 4 15-15,0 1 10 0,-3 1 1 16,-1 2-12-16,4-2-20 0,-4 2-18 15,2-1-13-15,-2 0-13 0,2-3-8 16,-2-2-6-16,0-3 0 0,-3-1-11 16,3-3-5-16,4-4-9 0,-2-5-9 0,-2-3-5 15,4-7-10-15,-2-4-2 0,2-4-20 16,0-7-56-16,0-7-105 0,-4-4-173 16,4-8-117-16,0-4-56 0,-4-5-18 15,4-5 39-15,-6-3 96 0</inkml:trace>
  <inkml:trace contextRef="#ctx0" brushRef="#br0" timeOffset="31817.62">29816 8022 56 0,'-16'-1'266'0,"-1"-1"42"16,3-1 43-16,1 1-79 0,3 1-40 15,4-2-30-15,2 1-31 0,4 2-30 0,6-1-29 16,8-2-27-16,9 1-9 0,8-1 7 16,8 0 10-16,7 0 0 0,7 0-4 15,5 1-8-15,-2 1-17 0,4-1-20 16,-2 4-20-16,-6-1-13 0,1 4-8 15,-5 0-6-15,-9-1-3 0,-2 4-2 16,-8-2-9-16,-2 0-56 0,-4 0-96 16,-4-3-177-16,-11 0-93 0,-4-3-50 0,0-3-18 15,-4-4 44-15</inkml:trace>
  <inkml:trace contextRef="#ctx0" brushRef="#br0" timeOffset="32519.82">31069 7668 81 0,'-4'-7'261'0,"2"1"29"16,-3-1 1-16,-1 2-90 0,6 1-49 0,-4 3-39 15,4 1-35-15,0 3-20 0,0 2-10 16,0 6 4-16,0 1 6 0,4 5 8 16,-4 3 4-16,4 3-1 0,-2 2 0 0,3 7-4 15,1 0-2-15,-2 4 3 16,-2 3 3-16,6 3-3 0,-6-1-2 0,5 4-6 15,1 0-11-15,-2 1 0 0,0 1-2 16,-2 0 1-16,3-2 6 0,-1 0 7 0,-2 1 12 16,-2-4 1-16,6-2-2 0,-6-2-5 15,-2-1-9-15,4-3-12 0,-1-5-10 16,-3-1-10-16,0-6-6 0,4-5 20 16,-4-3 32-16,0-5 19 0,6-4 14 0,-2-7 6 15,2-7 1-15,0-5-22 0,5-6-36 16,3-9-25-16,-6-2-15 0,9-7-14 15,2-3 2-15,-1-3 12 0,3-1 22 0,0-3 20 16,-3 0 23-16,7 1 20 0,-6 1 15 16,-3 0-10-16,1 3-15 0,3 3-12 15,-7 2-20-15,5 3-19 0,-9 3-12 16,5 2-9-16,-4 4-7 0,-1 0-5 0,1 5-12 16,-2 3-34-16,1 3-79 0,-5 3-100 15,2 4-103-15,4 3-103 0,-4 3-113 16,3 6-107-16,-1 3 2 0,2 4 59 15,-4 2 83-15,5 3 94 0</inkml:trace>
  <inkml:trace contextRef="#ctx0" brushRef="#br0" timeOffset="33019.51">31728 8197 165 0,'-6'8'302'0,"-4"-2"24"16,3 0 10-16,3-2-113 0,4 1-61 16,0-2-31-16,9-1-19 0,-3-1-4 0,6 2-4 15,5-3-9-15,3-3-11 0,3 0-12 16,2 0-17-16,4 0-12 0,-2-2-15 16,0-2-7-16,2 1-7 0,-3-2-2 15,-1-3 8-15,2 2 8 0,-8-2 11 0,6-1 15 16,-7-3 17-16,-1 2 18 0,-1-3 20 15,-1 0 17-15,-5-2 19 0,-2 0 7 16,-4-1-2-16,3-1-20 0,-9 2-17 0,-3-2-20 16,-1 1-23-16,-4 2-17 0,-2 1-17 15,-3 3 1-15,-1 4-15 0,-5 1-5 16,2 5-5-16,-6 5-5 0,3 4-3 16,-5 3-1-16,0 3-3 0,-2 4-5 0,-2 4-4 15,4 6 2-15,-2 1 0 0,2 1-8 16,0 6 3-16,5 2-4 0,-1 1 4 0,4 2 5 15,3 1 1-15,-1 1 8 0,7 2 4 16,4 1 7-16,4-2-2 0,4-1 1 16,2 1 3-16,6-2 11 0,3-3 11 15,7-2 17-15,3-4 16 0,8-3 9 16,2-3 6-16,4-5-6 0,3-3-9 16,-1-3-18-16,2-2-15 0,-6-3-16 0,3 2-18 15,-5-2-69-15,-6 2-174 0,-5-2-249 16,-5 2-165-16,-9-5-85 0,-6-1-37 0,-8-4 36 15,0-5 156-15</inkml:trace>
  <inkml:trace contextRef="#ctx0" brushRef="#br0" timeOffset="42903.43">8866 5012 120 0,'-15'-16'202'16,"3"-1"-19"-16,2 0 0 0,-3 2-17 16,-1-2-17-16,1 0 8 0,3 0-2 15,-2-3 2-15,-3 2 6 0,5-2 11 0,0-2 35 16,1 1 14-16,-5-1 12 0,3-4-8 15,-5 2-25-15,-1-1-31 0,-3-1-37 16,-3 2-40-16,-4 1-37 0,-6 1-25 16,0 2-17-16,-4 5-10 0,-7 4-8 15,1 3-5-15,-3 7-6 0,3 5 1 16,-5 5 3-16,5 4 3 0,0 4 3 0,-1 6-5 16,5 3 5-16,2 3-4 0,2 6 4 15,-1 3 4-15,8 0 6 0,1 4 10 16,0 1 0-16,0 5 2 0,4 3-5 15,3 4-9-15,-3 5-2 0,2 2-2 16,3 3-2-16,1 3-5 0,3 3-6 16,3 2 9-16,5 2 3 0,2 1 1 0,4 4 5 15,4 2 3-15,2 0 6 0,5-2-7 16,5-2-5-16,1-5-5 0,3-3-5 16,3-9-4-16,8-7-3 0,2-5-2 15,0-9 0-15,6-9 2 0,5-7 4 16,3-9 8-16,-1-12 9 0,6-10 7 15,-1-13 14-15,1-15 6 0,4-12 10 0,-3-14-2 16,-3-11-9-16,4-9-2 16,-9-8-3-16,-1-5-7 0,-7-6-5 0,-4-5-5 15,-6-1 0-15,-4-6-6 0,-9 3-12 16,-4-1 1-16,-8 5 3 0,-2 4 4 16,-6 5 4-16,-4 13 4 0,-2 10 2 15,-5 12-3-15,-4 11-20 0,1 14-80 0,3 13-119 16,1 11-125-16,3 12-158 15,-1 12-89-15,1 5-32 0,-3 8 53 0,-5-2 104 16</inkml:trace>
  <inkml:trace contextRef="#ctx0" brushRef="#br0" timeOffset="44323.38">21763 5322 45 0,'2'-15'180'0,"2"-3"-14"0,-4 3-41 0,6-1-39 16,-6 0-28-16,4 0-21 0,0-1-13 16,-2 0-8-16,5 3 6 0,-3-3 12 15,2 2 13-15,-2 0 16 0,-2 1 18 16,2 0 17-16,2-1 11 0,-6 1 9 16,0-1-1-16,0 1-4 0,-2 1-1 15,-6-2-3-15,2 2-16 0,-11 1-23 0,1-1-13 16,-5 4-13-16,-6-2-15 0,-2 2-15 15,-2 1-6-15,-4 2-4 0,-2-2-4 16,0 1 0-16,-2 1-2 0,1-1-2 16,-1 0-1-16,-2 2-3 0,6 2-1 15,-3-2-2-15,1 2 2 0,4 0-6 16,0 2 4-16,0 2 6 0,-4 2 5 16,4 2 5-16,2 1 4 0,-2 3 8 0,-1 2-2 15,1 1-3-15,0 2-1 0,2 3-3 16,-2 3-6-16,0 2 1 0,-4 1-3 15,2 2 3-15,-2 5 7 0,-3 2 6 16,3 3 5-16,-2 3 5 0,2 4-1 16,-5 1-1-16,7 4-8 0,2 4-2 15,-2 3-4-15,2 3 5 0,6 4 2 0,-2 3 6 16,-2 1 7-16,6 1 2 16,-2 4 5-16,3-1-3 0,1-1-2 0,6-1-6 15,1-3-6-15,1-5-8 0,9-2-2 16,-4-4-6-16,10-3-3 0,0-3 0 15,0-4 9-15,8 1 13 0,0-5 16 0,3-1 23 16,5-1 18-16,1-1 13 16,1-3-1-16,5-2-4 0,6-1-12 0,4-1-10 15,4-4-16-15,11-2-13 0,1-3-7 16,11-3-11-16,4-4-8 0,5-3-11 16,5-3-7-16,3-4-2 0,5-5 1 0,3-1 6 15,2-5 2-15,2-2 4 0,2-5 2 16,-2-1-6-16,4-5-4 0,-7 1-11 15,1-3 0-15,-6 0 0 0,-5-3 4 16,-3 0 9-16,-5-2 7 0,-6-3 6 16,-2-1 7-16,-2-6 1 0,-5-3 0 15,-1-4-4-15,-4-5-2 0,1-6-3 0,-12-5-5 16,1-3-7-16,-11-5-3 16,-9-2-3-16,-3-2 5 0,-5 0 10 0,-10-3 2 15,0-1 6-15,-10-1 2 0,-5-1 1 16,-1 1-7-16,-5 2-6 0,-4 2-6 15,-6 5-7-15,-8 5-5 0,-9 7-6 16,-5 5 2-16,-14 13-4 0,-3 8-43 16,-17 11-81-16,-6 11-108 0,-10 10-175 15,-11 12-96-15,-6 6-43 0,-10-1 16 0,-12-2 72 16</inkml:trace>
  <inkml:trace contextRef="#ctx0" brushRef="#br0" timeOffset="48621.04">2075 818 12 0,'-2'0'196'16,"-2"0"9"-16,0 0-37 0,-2-2-42 16,2 1-24-16,2-3-17 0,-2 3 1 0,-3-2 5 15,1-2 1-15,2 1 8 0,2-1 4 0,-2-1 1 16,0 0-2-16,-3-2 4 0,1 2-5 16,6-3-11-16,-4 0-9 0,-2-1-14 0,2 2-8 15,2 1-10-15,-2-2-10 0,4 1-6 0,-2 3-6 16,-3-1-6-16,5 1-6 0,5 1-10 0,-3 1-2 15,4-1-8-15,4-2 0 0,7 1-2 16,-3 0 5-16,9-1 10 0,0 1 8 0,3 0 10 16,5-1 9-16,-2 0 7 0,4 2 6 0,3 3 3 15,-3-1 12-15,0 2 9 0,0 2 9 16,-4 1 7-16,2 3 2 0,-4-1-7 0,-5 4-10 16,-1 1-14-16,2 0-11 0,-7 3-9 15,1-2-8-15,-7 4-3 0,1-1 7 0,-5 3-3 16,0-2-5-16,-6 4-1 0,0-1-3 0,0 2-7 15,-6 2-7-15,-5-1-4 0,-1 2 1 16,-2 3-2-16,-3 0-3 0,-6-1-2 0,1 1 0 16,-5 0-3-16,0 0-5 0,-4-3 1 15,2 1-5-15,2-4 1 0,0 0-1 0,0-1 0 16,4-2 2-16,3-3 0 0,1-2 4 0,1 0 0 16,5-3 4-16,3-3-2 0,4 0 0 0,-1 0 3 15,7 0-1-15,0-1-1 0,7 3 3 16,-1-4 3-16,4 3 3 0,1-1 0 15,5 2 2-15,5-1-1 0,-3 2 1 0,7-1-1 16,-2 0 0-16,0 1-3 0,4-1-2 0,-1 2-2 16,-3 0 3-16,4 2 1 0,0-1-2 15,-4 2 5-15,3 1 0 0,-5 0 1 0,2 1-2 16,-2 3 0-16,-1-3 1 0,-3 3-2 16,-5-1 2-16,3-3 0 0,-7 2 7 0,2-2 6 15,-6 2 17-15,-2-3 19 0,-2 1 14 16,-2 2 11-16,-4 0 3 0,-4 3-4 0,-5 1-9 15,-3 0-19-15,-3 2-13 0,-6-1-11 16,0 0-7-16,0 1-5 0,-1 0-5 0,-3-4-2 16,2 1-4-16,-2 0-3 0,-2-5-4 15,4-1-5-15,-2 1-4 0,4-4-1 16,0-2 1-16,4 0-11 0,2-3-65 0,5-2-103 16,-1-1-138-16,7-4-139 0,0-1-138 15,3-3-60-15,7-5 24 0,0-1 86 0,5-5 133 16</inkml:trace>
  <inkml:trace contextRef="#ctx0" brushRef="#br0" timeOffset="49369.25">2755 1443 143 0,'-6'-2'202'0,"2"-2"-26"0,2 3-51 16,-2-3-23-16,0 0-31 0,4-1-1 15,0-2-2-15,0-1 3 0,4-2 10 0,2-2-1 16,-2-1 10-16,2-1-4 0,5-1-1 0,-5 1-5 15,4-1-7-15,1-1-10 0,1 2-10 16,-2 0-12-16,5 2-8 0,-3 2-6 0,-1 3-3 16,1 0-4-16,2 3 0 0,-1 0-1 15,3 4-3-15,-1 0 3 0,-3 0 4 0,5 4 5 16,-1 1 10-16,-1 3 12 0,1-1 12 0,-3 1 11 16,3 2 10-16,-1 5 3 0,-3-3-3 15,-1 3-6-15,-1 1-5 0,0-1-8 0,-4 4-10 16,1 1-1-16,-3-2-2 0,2 2-1 15,-6 0-2-15,0 0-2 0,0-2-6 16,-4 2-6-16,4-3-9 0,-2-3-4 0,2-2-6 16,0-3-2-16,-4 0 6 0,4-2 8 15,0-4 20-15,0 0 11 0,0-3 7 0,4-2 2 16,-4-2-10-16,6-4-10 0,0-6-18 16,-2-1-15-16,9-2-10 0,-3-2-6 0,4-4 0 15,-1 4 1-15,3-3 2 0,1 0 3 16,0 2 3-16,-1 4 4 0,5-1-1 0,-5 2-2 15,5 4 0-15,-5 2-1 0,1 4-3 0,0 3 0 16,-1 2 1-16,1 5-1 0,-1 1-3 16,-6 6 1-16,3 1 3 0,1 2 1 15,-1 2-2-15,-3 3 3 0,-4 0 1 0,5 2-24 16,-5 2-62-16,4-3-80 0,-4-1-81 16,3 0-94-16,-3-1-113 0,4-4-93 0,-4-4-2 15,1-4 47-15,-1-4 62 0,2-6 87 16</inkml:trace>
  <inkml:trace contextRef="#ctx0" brushRef="#br0" timeOffset="49771.38">4023 1072 24 0,'6'-1'335'16,"-6"-2"67"-16,4 0 56 0,-4 1-13 16,2 0-74-16,-2 2-49 0,-2 0-58 0,2 2-57 15,-4 1-47-15,4 3-38 0,-4 6-37 16,2 4-26-16,-3 5-14 0,-1 6-13 15,2 3-8-15,-2 5-2 0,0 1-2 0,2 5-1 16,-3-1-2-16,1 1 1 0,2 3 4 16,-2-2-6-16,2 0-1 0,2-1-3 15,-2 0-3-15,1-1 0 0,-1-1-3 0,0-3-2 16,2-1-4-16,-2-2 0 0,4-4 0 16,0-3-4-16,0-1-27 0,0-5-43 15,0-3-47-15,0-2-53 0,0-5-80 0,0-3-87 16,-2-4-107-16,-2-3-47 15,0-4 2-15,2-6 28 0,-7-2 66 0</inkml:trace>
  <inkml:trace contextRef="#ctx0" brushRef="#br0" timeOffset="50011.43">3777 1668 156 0,'-9'0'361'0,"3"1"68"15,0-1 57-15,2 0-92 0,4 0-58 0,0 0-52 16,0-1-47-16,4 1-41 0,6-2-29 16,1 1-8-16,1-1 3 0,5-1 5 0,3-1-6 15,3 2-16-15,0-1-21 0,2 0-20 16,-1-2-24-16,7 4-26 0,-4-1-20 16,0-2-30-16,0 4-80 0,-4-2-122 15,-1 0-159-15,-5 1-170 0,-3-1-124 0,-1-1-48 16,-9-2 36-16,-4-2 98 0,0-1 144 15</inkml:trace>
  <inkml:trace contextRef="#ctx0" brushRef="#br0" timeOffset="50935.18">4692 1045 78 0,'-10'-8'151'0,"0"-1"-10"15,-1-1-29-15,5 0-19 0,-4-1-6 16,4 2 5-16,-1-2 4 0,3 2 7 0,-2-2 11 16,0 2 1-16,2-2-7 0,4 2-8 15,0-2-12-15,0 2-7 0,0-3-20 16,4 0-11-16,6 1-11 0,-4-3-8 0,7 2-9 16,1-1-4-16,3 1 0 0,-1 1-4 0,7 1 0 15,-2 2 5-15,2 3 4 0,-3 2 4 16,3 5 0-16,-2 1 0 0,1 5 3 15,1 4-4-15,2 0-7 0,-2 7-2 0,-1 2 0 16,-1 5 0-16,2 1 1 0,-3 3 2 16,1 2 3-16,-2 0 8 0,-3 4 6 0,1 0 8 15,-3 4 1-15,-1 2 3 0,-9 2 8 16,2 2 3-16,-6 2 6 0,-2 1 3 0,-6 0 4 16,-3 2 1-16,-1-2-9 0,-5 3-6 15,1-3-10-15,-5 0-13 0,-2-2-12 16,1-4-7-16,-3-4-6 0,2-6-3 15,2-3-6-15,-1-7-2 0,5-5 0 0,-6-2-3 16,7-8 0-16,-5-2-1 0,5-6 1 16,-1-6 0-16,3-2 0 0,1-8-1 15,7 1 1-15,0-8 3 0,6 1 0 16,2-1 3-16,2 0 1 0,6 0 1 0,-1 3-1 16,5 2 0-16,-1 3 0 0,3 2-1 15,5 8 6-15,-5 1 2 0,5 4 1 16,2 4 5-16,4 1-2 0,-1 6 0 15,3 2-3-15,7 1-2 0,-1 0-6 0,2 2-57 16,0-3-92-16,2 0-126 0,-6 1-156 16,1-7-79-16,-3 1-43 0,-5-3 33 15,-7-7 78-15</inkml:trace>
  <inkml:trace contextRef="#ctx0" brushRef="#br0" timeOffset="51444.81">5895 1185 129 0,'-4'1'331'16,"-2"0"66"-16,0-1 56 0,2 0-81 0,2 0-73 15,2 0-53-15,6 0-54 0,0 2-59 16,11 0-35-16,7-2-19 0,5 0-3 16,4 0 3-16,11-2 5 0,-1 0-8 0,5 1-13 15,-3 1-20-15,7 0-14 0,-7 1-13 16,3 3-8-16,-5-1-1 0,-3 1-2 0,-1 2 5 15,-8-1-4-15,-2 2-3 0,-2 1-6 16,-7-1-49-16,1 0-67 0,-8-1-90 0,-3-3-107 16,2 1-140-16,-8 1-72 0,-4-2 12 15,-4-1 40-15,-2 1 79 0</inkml:trace>
  <inkml:trace contextRef="#ctx0" brushRef="#br0" timeOffset="51664.88">5976 1795 283 0,'-23'26'392'0,"3"-3"71"15,-1-6 39-15,11-2-143 0,-1-3-78 16,11-4-48-16,11-3-32 0,3-2-36 16,13-5-15-16,6-1-10 0,4-4 0 0,9-3-20 15,3-1-35-15,1 1-34 0,8-1-25 16,-2 2-15-16,-3 3-70 0,1 1-104 0,-4 2-144 15,-3 3-173-15,-7 1-96 0,-3 1-45 16,-8-1 32-16,-4-2 86 0</inkml:trace>
  <inkml:trace contextRef="#ctx0" brushRef="#br0" timeOffset="56999.41">7479 985 65 0,'-10'0'196'0,"-1"-2"-14"0,-1 0-20 0,6-1-15 16,-5 2-19-16,1-2-17 0,0-2-2 15,3 1-1-15,-3 0-6 0,4-2-2 0,0 0-4 16,-5 0 1-16,7-1-11 0,-2-1-7 16,2 1-10-16,2-1-10 0,-2-1-9 0,2 0-13 15,-3 0-10-15,5-1-5 0,0 0-5 16,5-2-4-16,-3 0 0 0,2 0-3 0,2-2 5 15,0-1 0-15,4-4 2 0,5 4 2 16,1-5-1-16,1 0 3 0,2-2-5 16,5 1-2-16,-1 1-1 0,4-2-5 0,2 0 0 15,2 3-5-15,2 1 5 0,0 3 2 16,4 2 1-16,-4 4 5 0,7 4 7 16,-7 5 7-16,2 5 3 0,-2 4 2 0,0 5 6 15,-4 5 2-15,2 4-5 0,-2 2-2 16,-2 6-5-16,0 4-7 0,-7 1-1 15,3 4-2-15,-2 1 1 0,-5 1 0 0,-3 3 1 16,-3-2-2-16,-4 5 0 0,-2-4-2 16,-4 4-3-16,0 1 0 0,-6-1 2 0,-8 4 6 15,1 0 3-15,-3-1 2 0,-5 2 8 16,-2 3 5-16,-4-1 0 0,1 0 8 16,-7 2 8-16,2-3 5 0,-5-1 4 15,-1-4-1-15,0-3-7 0,-2-3-11 0,2-3-13 16,-1-5-10-16,-1-4-9 0,6-4 2 15,2-5 2-15,2-4 1 0,2-5 5 16,0-4 2-16,5-5 4 0,1-2-4 16,4-7-4-16,1-2 1 0,5-5-5 0,1-2 0 15,10-5-4-15,0-2-2 0,10-5-1 16,5 0-2-16,4-3-1 0,1 1-2 16,9 2 1-16,2 1-3 0,6 1-1 0,-4 4-2 15,7 4-2-15,-3 2-1 0,2 2-1 16,-2 4-4-16,3 4-1 0,-3 1 1 15,2 3-4-15,-2 1 1 0,1 3-3 0,-1 3 1 16,-2 4 3-16,-4 3 3 0,-4 1 4 16,2 4 4-16,-4 2 3 0,-7 1 3 15,3 1-3-15,-5-2 1 0,1-1-2 0,-5-1-10 16,3-3-34-16,-3-1-77 0,3-6-107 16,-3-6-124-16,2-3-153 0,-1-8-99 15,3-5-21-15,-1-7 44 0,-5-7 90 16,-1-5 116-16</inkml:trace>
  <inkml:trace contextRef="#ctx0" brushRef="#br0" timeOffset="57589.56">8655 1302 62 0,'0'-3'310'0,"0"0"60"16,-2 0 55-16,-2 0-56 0,4 0-50 0,-4 0-41 15,2 0-40-15,2 3-47 0,0-2-52 16,0 2-37-16,0 0-27 0,0 2-20 16,2 4-9-16,2-2-3 0,2 6 3 0,-2 2 6 15,2 3 7-15,1 4 3 0,3 4 8 16,-6 1 1-16,6 6 3 0,-8 1-6 0,5 3-4 16,-3 2-1-16,2 0-2 0,-6 1-2 15,0 1 6-15,0 0 10 0,0-1 2 16,0-1 1-16,0-2 2 0,-2 0 1 15,-2-5-4-15,-2 0 1 0,1-3-4 0,-1-2-1 16,0-3-2-16,2-2-7 0,-2-5-5 16,2-2-2-16,-3-2 1 0,1-3-5 15,2-4 2-15,2-3-8 0,-2-4-6 0,0-6-9 16,4-6-12-16,4-6-7 0,0-5-6 16,2-5-3-16,7-5-6 0,3-3-6 15,1-2 0-15,3 1 0 0,1-3-6 16,2 2-1-16,4 1-3 0,-5 1 0 0,5 0 1 15,-4 3 2-15,2 0 3 0,2 1 7 16,-5 5 5-16,1 2 4 0,-2 4 0 16,-5 4-9-16,1 4-31 0,-3 3-71 0,-5 5-147 15,1 3-176-15,-4 5-203 0,-2 2-121 16,-4 5-40-16,0 0 35 0,-6 0 126 0,0-2 165 16</inkml:trace>
  <inkml:trace contextRef="#ctx0" brushRef="#br0" timeOffset="58371.78">9916 1198 163 0,'0'-4'265'0,"0"1"34"0,2-1-43 0,-2 1-36 15,0-1-18-15,0 0-22 0,0-1-25 16,0 1-26-16,4 3-24 0,-4-2-17 0,0 3-12 16,4 0-4-16,-2 4 1 0,3 2 8 15,1 5 3-15,4 1 0 0,-4 7-7 16,0 4-11-16,3 6-3 0,-3 3-4 0,-4 7-3 15,2 1-4-15,-4 6-1 0,0 2 4 16,0 1-3-16,0 2-1 0,0 1-4 16,-4-2-3-16,4 0-9 0,-2-6-6 0,2-2-10 15,2-5-4-15,-2-6-7 0,4-5-7 16,-4-4-16-16,0-4-37 0,0-5-72 16,0-4-102-16,0-5-111 0,-6-6-134 0,2-5-60 15,-7-4-4-15,3-7 53 0,-6-4 88 16</inkml:trace>
  <inkml:trace contextRef="#ctx0" brushRef="#br0" timeOffset="58623.35">9660 1571 193 0,'-11'1'349'15,"5"-1"54"-15,-2 0 32 0,2 0-128 16,6 0-64-16,4 0-46 0,2 3-37 0,11-3-24 15,5 2 5-15,9-2 17 0,9-2 38 16,3-1 23-16,11 0 14 0,2-3-6 16,1-2-17-16,5-1-27 0,7-2-46 15,-7 1-44-15,2-4-31 0,-4 4-25 0,-7-2-19 16,-3 4-15-16,-2 1-32 16,-9-1-109-16,-10 3-150 0,-4 3-178 0,-13 0-156 15,-6 4-80-15,-12 0-19 0,-11-2 82 0,-11 0 140 16</inkml:trace>
  <inkml:trace contextRef="#ctx0" brushRef="#br0" timeOffset="63864.25">10908 1198 70 0,'0'4'126'15,"0"-1"-22"-15,0-1-14 0,-2-2-21 0,-2 4-18 16,4-2-17-16,-2 1-7 0,-2 0-3 16,0 2-1-16,2-2 6 0,-3 1 4 15,-1 0 8-15,2 0 0 0,4 1 2 0,-6-2 2 16,6 1 4-16,-6 0-3 0,6-3-1 16,-4 2-8-16,4-1-5 0,0 1-5 0,0-2-18 15,0 2 5-15,0-2 2 0,0 3 5 16,0-1 0-16,4-1 3 0,-4 1 13 0,6 0-1 15,-2 0 5-15,-2-2 12 0,4-1 16 16,5 0 18-16,-3-1 11 0,0-1 7 0,3-4 1 16,3 0-5-16,3-3-8 0,-1-4-7 15,1 0-5-15,3-3-4 0,-1-1-9 0,2-2-4 16,1-1-8-16,-1 0-8 0,0-2-8 16,-3 2-3-16,-1 0-5 0,3-1-6 15,-3 1-3-15,-5 2-5 0,3-2-5 0,-3 3 0 16,-1 1-4-16,-1 1 2 0,0-1 1 15,1 5 2-15,-5-3 1 0,0 4 0 0,0 0 1 16,-2 2-2-16,3 1 0 0,-3-1 0 16,-4 3-7-16,6 1 1 0,-6-1-2 15,4 4-3-15,-2-3 0 0,-2 3-3 0,4 1 1 16,-4-2-1-16,2 2 1 0,2 0 2 16,-4 2 0-16,5-2 4 0,-3 3 2 0,-2 0 5 15,4 2 5-15,-4 3 2 0,4-1 3 16,-2 6 3-16,2-1 0 0,-2 7 0 15,-2 1-3-15,0 2-3 0,0 4-5 0,-2 2-1 16,-2 2-6-16,4 4-3 0,-2 0-3 16,-2 0-3-16,0 1-3 0,4 3-3 0,-2-3 6 15,2 1 0-15,-5 0 6 0,5 0 1 16,0-2 3-16,0 0 1 0,0-1-3 16,5-3-2-16,-3 0-1 0,-2-1-2 15,4-3-1-15,-4-1 1 0,0-4-1 0,0 1 2 16,0-2-1-16,0-4 2 0,-4 1 3 15,4-3 6-15,-7-1 8 0,1 0 1 16,2-2 7-16,-2-1-1 0,-4 0 0 16,-1-1-9-16,3-2-3 0,-7 0-6 0,3 0 0 15,-2-1-4-15,-3-1 0 0,1-2-3 16,-1 0 1-16,0 0 0 0,-3-1-1 16,1-1-3-16,-1 1-1 0,-1-2 0 0,-2 1-3 15,7 3-2-15,-5-3 2 0,2 1-1 16,1-1 2-16,1 1-1 0,5 1 2 15,-3-3 4-15,7 3 0 0,-2-2 6 0,3-1 0 16,-1 2 3-16,6-2-4 0,-2 0 4 16,4-2-3-16,0 2-6 0,6-1 1 15,-2 1 1-15,9-3-2 0,3 1-3 0,9 1 4 16,2-4 4-16,6 0 4 16,6-1-1-16,5-3 2 0,5 0-2 0,-1-3-3 15,8 1-7-15,-3 0-8 0,1-1 2 16,2 2-1-16,-2 1 4 0,-5 2 4 0,-1-1 5 15,-3 6 5-15,-3 2-1 0,-3 0 1 16,-6 2-1-16,0 2-4 0,-6 1-2 16,-2-2 1-16,-7 5-3 0,3-4-2 15,-4 1-1-15,-7 0 0 0,0-1-4 0,1-1-27 16,-5 0-59-16,-4-3-122 0,2-3-190 16,0-1-134-16,-4-5-61 0,0-4-14 15,-4-2 39-15,0-5 113 0</inkml:trace>
  <inkml:trace contextRef="#ctx0" brushRef="#br0" timeOffset="75070.73">11003 5209 172 0,'-10'2'194'0,"-5"-1"-50"0,5 1-38 16,-2-2-26-16,1 2-15 16,1-2-16-16,0-2-7 0,1 2-3 0,-1-3 4 15,0 1 6-15,-1-1 4 0,-1 0 9 16,-2 0 1-16,1 1-2 0,-3-2 0 16,-1 2 0-16,1 1-2 0,-5-1-7 0,4 2 7 15,1-1 1-15,-5-1-2 16,0 0-8-16,5-1-5 0,-3 2-3 0,-1-2-11 15,-1-2-2-15,4 2-2 0,-5-1 5 16,1-3 3-16,2 1 8 0,-5 2 7 16,5-3 3-16,-6 1 4 0,2-3 0 15,-3 2-2-15,3-1-7 0,-4 2-8 16,-4-1-7-16,2 0-7 0,2 1-5 16,0 0 0-16,-2 1 1 0,3-3 4 15,-1 3 0-15,0-1 1 0,0-1-5 0,0 2 2 16,4-1-1-16,1 1-1 0,-3-1-1 15,2 3-3-15,0-3-1 0,-4 4-1 16,7-1-3-16,-7 1-1 0,4 0 1 16,2 2 1-16,-1 0 2 0,-1 0-1 15,-2 2-1-15,7 0 5 0,-3-1 5 16,0 1 6-16,5-1 3 0,-3 0 4 0,3 1 2 16,-1-2 4-16,-2 2-9 15,7-2-2-15,-5-2-5 0,1 2-6 0,-1 0-7 16,1-2-5-16,-1 1-2 0,-3 1-3 15,3-1-2-15,1 2-1 0,-5 0 2 16,2 1-1-16,-1 2-1 0,3-3-1 16,1 3 0-16,-1 0-1 0,0-1-1 15,3-1 1-15,4 0-1 0,-3 0 2 16,3-2 0-16,0 2 0 0,-1-2 0 16,-1 0 0-16,2 0-1 0,-3 0 1 0,-1 0-1 15,3-2 0-15,-5 2-2 0,3 2-1 16,-1-2 2-16,1 2 0 0,-1-2-1 15,2 1 0-15,1 1 1 0,1-2-1 16,0 1 1-16,3 2-1 0,-3 0 1 16,2-1 0-16,0 0 0 0,1 2-1 15,-3 1-1-15,0 1 1 0,-3-1 3 0,3 2 0 16,-7 2 3-16,7-1 1 0,-6 0 3 16,-1 2 1-16,5 0-1 0,-3 0 0 15,-1 0-2-15,5 0 0 0,-5 0 0 16,3 2 0-16,-1 2 0 0,1-2 0 15,-1 5 0-15,2 0-1 0,-1 2-2 16,-1 1-1-16,-3 0-1 0,5 0 0 0,-3 2-1 16,-1-2 1-16,5 0-4 15,-5-3 4-15,3 1 0 0,-1 1-2 0,2-4-2 16,1 0 4-16,-1-1-1 0,2 0-1 16,-5 0-1-16,5 0 6 0,1-1-3 15,-1 2-3-15,0 1-4 0,-1 2 2 16,1 2 0-16,0 0-5 0,4 3 5 15,-1 3 5-15,3-1 0 0,4 3 4 16,0 0 2-16,0 2 0 0,4 0 1 16,3 1-3-16,-3-2 1 0,2 0 1 0,0 1-3 15,0-1-2-15,5-1 1 0,-3-1-2 16,0 0 0-16,2 1 0 0,5-3 4 16,-3 1-4-16,-1-3-2 0,5 0 0 15,1 1 0-15,-1-2-3 0,5-1-5 16,0-1 0-16,-3 2 1 0,5 0 0 15,4 0-3-15,-2-1 0 0,2-1-2 0,-3 2 2 16,3-2 3-16,0 0-1 0,4 0 2 16,-2-5 4-16,2 2 4 0,-2-2 3 15,4-3 1-15,-2-2-1 0,6-4 4 16,-4 0 0-16,5-1-4 0,-3-3 1 16,2-1-1-16,0-1-2 0,-4 1 1 15,6-1-2-15,-5 2-2 0,3-2-1 0,-4 2-2 16,4 0 0-16,-4-2-3 0,4 1 2 15,1 1-2-15,-3 0 1 0,-2-2 2 16,4 2 3-16,-4 0 4 0,4-2 3 16,-4 0 1-16,0 2 1 0,-2-1-1 15,2 0 2-15,1 2-4 0,-1 1 1 16,0-3 1-16,0 3-2 0,4 0 0 0,0-1-2 16,2-1 1-16,-1 2-2 15,1 0-3-15,-2-1 0 0,0 1 0 0,1-1-2 16,-3 1-1-16,-2 2 0 0,2-3 0 15,-2 3 1-15,0-2-3 0,-4 1 4 16,2-2 3-16,-2 2 0 0,-2-1 2 16,0-2 5-16,0-1-2 0,-1-1 3 0,-3 0-1 15,4-1-3-15,-6-1 0 0,1-2-1 16,1 1-2-16,2-2 3 0,-2 1-4 16,-1 0 1-16,3-3-1 0,-2 2 0 15,0-1 0-15,4 3 0 0,-5-5-1 16,-1 3 1-16,2 1 0 0,-7-1-1 15,5-3 1-15,0 3-1 0,-3 1 1 16,-1-3 1-16,-3 0 0 0,3 1 0 0,-1-3 1 16,-3 1 0-16,1-2-2 0,3-2 3 15,-5 0-3-15,3 1 2 0,-3-1-2 16,2-1 0-16,-1 1 1 0,-3 1-1 16,3-1 1-16,1 0-1 0,-1 0 0 15,-3 2 2-15,0 0-2 0,1-1 0 16,1 0 0-16,-2 2-2 0,1-2 1 15,-1 0-2-15,0 0 0 0,1-1 2 0,-3-1 0 16,2-1 0-16,1 0 1 0,-5 0 1 16,4-3 3-16,0 0-1 0,-3-1-1 15,3-3 0-15,0-1 1 0,-4-2 0 16,5 2-1-16,-5-1-1 0,0-1 6 16,5 2-2-16,-7 0-3 0,2 0 2 15,0 5-3-15,0-2-1 0,3 4-7 0,-3-2 5 16,0 2 2-16,0 1-3 0,-2 0 0 15,3-1 0-15,-1 2 2 0,2-1 1 16,-6-1-2-16,2 1 1 0,2-2 3 16,1-1-2-16,-7 2-1 0,4-1 1 15,-4-1 0-15,0 0 2 0,-4-1 1 16,4 1 3-16,-7-1 0 0,1 2 0 16,0-2 1-16,-2 0 1 0,2 2-2 15,-5-2 0-15,3 1-1 0,0 1 0 0,-5-1-3 16,3 1-2-16,-7-1 0 0,5 3 2 15,-3 0 0-15,-5 1 3 0,3 0 2 16,-5 1-2-16,1-2 2 0,-6 5 2 16,2-3 1-16,-2 4-1 0,-6-1 1 0,-2 1 0 15,0 1-1-15,-6 2-4 16,-3-3 0-16,1 3-4 0,-7 1-1 0,5-1-2 16,-3-2-4-16,-1 1 0 0,1 2-2 15,5-3-3-15,-3 0 2 0,3 1 4 16,-1-1 3-16,7-2 2 0,0 2 4 15,2-2 7-15,4 2-3 0,2-1-2 16,2 1-12-16,0 2-57 0,6-1-100 16,-1-2-172-16,1 2-137 0,-2-2-72 0,3-1-28 15,-3 0 34-15,-4-2 89 0</inkml:trace>
  <inkml:trace contextRef="#ctx0" brushRef="#br0" timeOffset="85081.62">23032 5375 95 0,'0'-2'150'15,"-2"2"-29"-15,-2 0-35 0,4-2-24 16,-4 2-16-16,1 0-6 0,-1 0-3 15,4 0 5-15,-2 0 6 0,-2 0 5 0,4 0 7 16,0 0-1-16,-4 0-1 0,4 0-8 16,0-2-7-16,-2 2-4 0,-2-1-3 15,0 1 1-15,4-1 10 0,-7 1-3 16,5-2-3-16,-2 2-3 0,0 0-1 16,-2-1-3-16,0-2-13 0,2 1 7 15,-3 1 8-15,1 1 13 0,0-2 7 16,-2 1 12-16,6-1 2 0,-5-2-1 15,3 2-1-15,0-1-10 0,-2-2-10 0,0 2-12 16,2-2-7-16,2 1-13 0,-7-1-2 16,7 1-4-16,-4-1 2 0,2-1 1 15,-2 3 0-15,2-3 9 0,-3 2-3 16,1-1 2-16,2 1 1 0,-2 1 1 0,2-1 2 16,-3-1 1-16,3 1 2 15,2 1 0-15,-2 0 0 0,2 0 1 0,-2 1-1 16,0-2-2-16,2 3-3 0,-2-3-2 15,2 1-4-15,-3 2-2 0,1-1 0 16,-2 1-1-16,2-3-3 0,4 2 2 16,-6 0-3-16,0 0-1 0,1 1-3 15,-1-1 1-15,4 1 1 0,-6-1-1 16,2-1-1-16,-1 2-1 0,3-1 2 16,-6-2 0-16,4 2 1 0,0-1-1 0,-1 1 4 15,1 1 2-15,-2-1 2 0,2-1 0 16,4 1 0-16,-7 1 1 0,3 1-2 15,0 0-5-15,0 0-2 0,-2 0-2 16,1 1 0-16,1 1-2 0,2-1-1 16,-6 1 0-16,3 1 0 0,1-1 1 15,2 1-1-15,-2 1 0 0,-4-2-1 0,3 0 2 16,1-1-3-16,2 2 2 0,-2-1-2 16,0-1 2-16,-1 1-1 0,-1-1-1 15,2 3 2-15,0-2-1 0,2 2-1 16,-3-1 0-16,3 1 0 0,-2 1 0 15,0 1 0-15,2 0 0 0,-2 2 4 16,-1 0-2-16,3-1-1 0,-2 2 0 16,4 0-1-16,-2-1 0 0,0 1 0 15,-3-2 3-15,3 1-2 0,2 0-1 0,-2 0 2 16,2-2-1-16,-2 1-1 0,0 1-5 16,2-3 3-16,-2 2-1 0,2 0 1 15,-3-3-1-15,5 4 0 0,-4-2 3 16,2 0 0-16,-2 2 0 0,4-1-1 15,-2 1 4-15,-2 1-3 0,0 1-3 16,-2 2 1-16,1-3 0 0,3 3-1 16,-4 0-3-16,-2-2 2 0,6 2 2 0,-2-3-1 15,-3 0 0-15,3 0 0 0,2-1-1 16,-2 1 3-16,4-4-2 0,-4 3-1 16,2-4-6-16,-2 4 4 0,4-2 3 15,-2-1 0-15,-2 2 0 0,-1-3 0 16,5 5 9-16,-2-2-5 0,-2 1-2 15,2 1 1-15,-2 2 0 0,0 1 0 16,-2-1 0-16,4 1 1 0,-7 1 3 0,3 0-1 16,2 1 1-16,-4-1 0 0,-1 1 0 15,3-1-1-15,-4 0 2 0,4 0-3 16,0-2 0-16,-1 1 0 0,-1-1-2 16,2-1 1-16,0 0-1 0,2 1 2 15,-3-1 0-15,5 2-1 0,-2-1 2 16,0 2-1-16,-2-1-1 0,2 0 2 0,2 0 0 15,-3-1 5-15,5 3-2 16,-6-2 4-16,6 1 2 0,-4-1 0 0,4-1 4 16,0 1-1-16,0-2 0 0,0 0-1 15,0 0 0-15,0 1-2 0,0-2-1 16,0 0-1-16,4 1 2 0,0-1-1 16,-2-2 2-16,3 1 0 0,-3 1 0 15,6 1 2-15,-2-1-4 0,-2-1-1 16,5 2 0-16,-5-2-3 0,6 1 0 15,0 2-1-15,3-2 3 0,-3 2-1 0,7-2 1 16,-1 2 4-16,1-2 0 16,-1 1 5-16,5-1-4 0,-5 0-2 0,7-2-4 15,-6 2-3-15,3 0 1 0,-3-1-10 16,-1-1 4-16,1 0-5 0,0-1 4 16,-3 0 1-16,3 0 1 0,-5-2 4 15,4 2 3-15,1-3 8 0,0 1 0 0,3-1 3 16,-3 0-3-16,-1-2-1 15,7 3-4-15,-4-4-3 0,-1 2-5 0,3-1-2 16,0 1-2-16,-3-2-2 0,3 1 2 16,0 1 1-16,-3 1 1 0,3-2 0 15,-1 1 4-15,-1-1 1 0,2 0-3 16,2 3 3-16,-3-1-2 0,1-1 0 16,-3 1 1-16,3 1-1 0,0-1 0 15,-3 2-3-15,3-2 1 0,2 2-2 16,-3-1 0-16,3-1 0 0,0 2 2 0,-2-2-2 15,1 0 0-15,5-1 0 0,-6 2 2 16,2-2-2-16,4-1-2 0,-3 2 0 16,-5-1-1-16,4-1 0 0,4 1-2 15,-7-2 0-15,3 2 2 0,-2-1-1 16,-1 1 1-16,-1 1-1 0,2 1-1 16,-5-2-1-16,5 1 1 0,-5 0-1 0,5 0-1 15,-4 0 0-15,1-1 3 0,-1 2 2 16,3-1 1-16,-3-1 8 0,6 1 1 15,-7-1-2-15,5 1 0 0,2-2-2 16,-3 1 1-16,1 0-7 0,-3 0 2 16,3 0 4-16,2 0 0 0,-2-2 0 15,1 1-1-15,-1 2-2 0,2-1 2 16,-3-1-2-16,3 2 1 0,-2-1-4 0,-1 2 2 16,-1 0 0-16,2-1-1 0,-1 1 1 15,-1 0-3-15,-2-1 3 0,3 1-1 16,-3 0 0-16,3-2 1 0,-1-1-2 15,0 1-1-15,-1 0 3 0,-1 0-1 16,3-2-2-16,-3 0 1 0,0 0-1 16,3 0 0-16,-3-2-1 0,1 2-2 0,1 0 1 15,-7 0-1-15,5 2 2 16,-1-2-1-16,-1 1 2 0,-3 1 2 0,5 0 1 16,-3 2 0-16,-5-2 0 0,1 1 0 15,0 1 1-15,1 1 4 0,-1 1-2 16,-4-1-2-16,0 3 4 0,1-1-2 15,3 2-2-15,-6-1 0 0,2 1 1 16,0-1 2-16,-1 0-1 0,1-1-1 16,0-2-1-16,-2 0 3 0,2 1-3 0,0-2 2 15,-1 0 3-15,1 0 1 0,4-2-1 16,0 2-3-16,1-1 2 0,1 0 1 16,-1-1-5-16,5 1 1 0,1-3 2 15,-1 2-1-15,9-1 2 0,-6-1-2 16,3 0 0-16,3-1 0 0,-2-1-2 15,4 1-8-15,2-1 2 0,-2-1 1 16,-3 0 2-16,-1-2 0 0,0 2 2 16,2 0 11-16,-7 0-4 0,5-2-4 0,2-1-1 15,-7 3-5-15,7-3-1 0,-2 1 1 16,0-2-5-16,1 1 1 0,1-1 1 16,0-2 0-16,-2 3-1 0,4-2 2 15,0-1 1-15,-5 0 2 0,5 0 2 16,-4-2 4-16,2 2 2 0,-3-3 0 0,-1 2 2 15,-2 0 0-15,-3-2 0 16,-1 2-1-16,-3-2 1 0,-2 3-1 0,5-3 3 16,-7 1 3-16,3-1 4 0,-1 1 1 15,0-3 5-15,1 2-2 0,-5-1 0 16,6 1-2-16,-2 0-4 0,-3-1-5 16,3 1-1-16,0 0-3 0,1 1 1 15,-1 0-3-15,-4-1 2 0,5 1-1 16,-5 0 0-16,4 0 0 0,-4-1-1 15,1 0 0-15,3 0-3 0,-4 0 1 0,2 1 2 16,-1-1 5-16,-1 0 5 0,4 0 0 16,-4-2 2-16,0 3 0 0,3-3-1 15,-1 3-5-15,-4-3-4 0,6 1-1 16,-3-1-1-16,3-1 0 0,-4 2-4 16,5 1 0-16,1-3 0 0,-2 2 0 15,1 0-1-15,-1 1-2 0,2-1 2 0,3-1-2 16,-3 1-1-16,3 0 2 0,-3 0 0 15,-2-1-1-15,5 1 5 0,-3 0 5 16,1-1 10-16,-3 0 8 0,-2 0 7 16,1 0 10-16,-5 0 2 0,2-2 7 15,-2 1 3-15,-2-1-2 0,-2 0-2 16,0 0-2-16,-2-1-2 0,-2-1-6 16,2 1-6-16,-2 1 1 0,-2-1-7 15,-1 1-3-15,3-1-5 0,-2-2-3 16,-2 4-3-16,2-4-7 0,-1 1 0 0,3 2 0 15,-2-2-1-15,0-1 0 16,0 1 3-16,-3 0-3 0,1 1 5 0,0 0 1 16,-5 1 2-16,3-1-1 0,0 3-1 15,-7-2 0-15,5 3-1 0,-5 0-3 16,-3 1-3-16,3-2 0 0,-4 4 0 16,5-1-2-16,-7 0-2 0,7 2 1 0,-5 0-2 15,4 0 0-15,1-2-2 0,-5 4 0 16,5-3-3-16,-3 2-2 0,-2 0 2 15,1 1-2-15,-3 1 0 0,2 0-3 16,-6 0 1-16,-2 3 2 0,3-1 5 16,-3 1 1-16,-2 2 3 0,2-1 4 15,-6 2 5-15,6-1-2 0,-2-2 0 16,2 1 0-16,2-1-4 0,0 2 1 0,0-2-1 16,0 1-2-16,4-1 0 15,3 0 0-15,-3-2-1 0,2 4-2 0,-1-2 2 16,1 1-2-16,4-1 0 0,-5 1-2 15,1 1 2-15,2-1 0 0,-1-1-3 16,-1 3 0-16,-2-3 1 0,3 2-1 16,-3-1 0-16,0 1-3 0,-2 1 1 15,1-2-13-15,-3 1 2 0,0-1 5 0,-4 2-1 16,4-2 5-16,-6 0 0 0,4 1 18 16,-2 1-1-16,-2-1-1 0,0 1 2 15,0 0-3-15,2 0-1 0,-2 0 2 16,4 0-3-16,-2 0-3 0,2 0-1 15,-2 0 1-15,4 0 0 0,0 0 0 16,0 0-1-16,2 0 0 0,-2 1 0 16,3-1-2-16,-3 1 4 0,2 1-4 15,0 0-1-15,2-2-2 0,1 2 2 0,-3-1-2 16,2-1-3-16,2 2-1 0,-1 1 0 16,-1 1-1-16,0 1 2 0,-4 0-2 15,2-1 0-15,-1 2 2 0,1-1 1 16,0 0 5-16,-2-1 0 0,4-1 3 15,1 3 3-15,-1-1 1 0,2 0 0 16,-1-1 0-16,1 4 1 0,0-2-1 0,-2 2 1 16,3 0-2-16,-3 1 0 15,0 0-1-15,-2 0-1 0,3 0-2 0,-1 0 1 16,0 2-2-16,-2-3-1 0,3 0 0 16,-1 2 0-16,-2-5-2 0,2 2 0 15,-3 1 1-15,-1-4-2 0,0 1-1 16,0 0-1-16,-6 2 0 0,0-3-3 15,4 2 1-15,-4-2-2 0,-2 2 1 0,6-3-2 16,-2 2-15-16,6-2-60 0,0 0-112 16,6 3-153-16,3-3-142 0,1 0-155 15,5 1-66-15,4-3 16 0,-6-4 93 16,-7-9 140-16</inkml:trace>
  <inkml:trace contextRef="#ctx0" brushRef="#br0" timeOffset="96561.36">2309 3688 127 0,'0'0'206'0,"-4"0"-12"15,2 0-25-15,2 0-28 0,-4 0-21 0,4 0-13 16,-2-2-2-16,-3 2-2 0,5 0-5 16,-4-2-6-16,4 1-13 0,-2-1-9 15,-2 1-11-15,4 1-11 0,-4-2-11 16,4-2-8-16,-2 2-5 0,2-1-6 0,0 0 7 16,0-2-8-16,0 1-4 0,2-2-3 15,2-2 0-15,-4 0 1 0,6-1-13 16,-2-2 10-16,3-1 0 0,-1 0 3 15,2-2-1-15,-2 0-2 0,7-1 2 0,-3 1-3 16,0-1-3-16,1 1 0 0,1-1-1 16,-2 1-2-16,7 1 0 0,-7 2-1 15,3-2 0-15,1 4 0 0,-1 0 0 16,1 4 1-16,-2-1 0 0,3 3 1 0,-3 0 0 16,-1 6-1-16,1-2 2 0,3 4 4 15,-3 1 11-15,-2 5 11 0,1 1 17 16,-1 5 12-16,0 3 8 0,-3 0 2 15,3 4-3-15,-4 1-12 0,0 2-12 0,-2-1-12 16,3 1-11-16,-1-1-4 0,-2 0-4 16,-4 0-3-16,2-1 3 0,2-2 3 15,-4-1 9-15,4 0 5 0,-4-2 7 0,2 0 4 16,-2-2 0-16,-2 1 0 0,2-4-5 16,-4 2-3-16,4-3-3 0,0-1-5 15,-4 1-2-15,4-3-6 0,-2 0-5 16,2 0-1-16,0-2-4 0,-4-3 1 0,4 1-3 15,0-2 1-15,0 1 0 0,-2-3 4 16,2-3 0-16,0 2 3 0,0-2-2 0,0 0 4 16,0-2-5-16,2-3-2 0,-2-4-3 15,4-2-1-15,2-4 1 0,4-3 0 16,1-2 4-16,-1-3 1 0,3-3 1 16,1-2-2-16,-2 1-1 0,5-1 0 0,-1 0-4 15,-1 2 0-15,-3 0-1 0,1 2-1 16,1 2 0-16,-1 2-1 0,1 2 1 15,-2 1-1-15,3 2-2 0,-3 2 3 16,3 1-4-16,-3 1 7 0,5 2-2 0,-3 1-1 16,-1 1 1-16,-1 4 0 0,3 0 3 15,-5 1-6-15,2 4 3 0,3-1 1 16,-7 2 1-16,2 3-1 0,1 2-1 16,-5 0 1-16,2 2-1 0,-2 0 1 0,-4 4-1 15,3-2-1-15,-1 2 0 0,-2 3-1 16,-2 1-3-16,-2-1-1 0,-2 3 0 0,-1 0-2 15,3 2 2-15,-2 0-2 0,-2-2 1 16,2 2-3-16,2-2 3 0,-2 1-1 16,4-1 0-16,0-3 0 0,0 0 4 15,0 0 2-15,0-2 2 0,4-1 1 16,2-2 1-16,-2 1 0 0,-2-2 4 0,9-2-1 16,-5-1 0-16,0 1 2 0,4-4 1 15,1-1-3-15,3-2 1 0,-2 0-1 0,3-4 1 16,-3-2-3-16,5 0 0 0,-1-1-3 15,1-4-19-15,0 2-48 0,-1-4-69 16,-1 0-85-16,-3-2-97 0,2 2-120 16,-5 2-44-16,1 0 11 0,-6 1 52 0,2 4 76 15</inkml:trace>
  <inkml:trace contextRef="#ctx0" brushRef="#br0" timeOffset="97062.47">3479 3691 258 0,'-6'0'325'0,"2"0"37"0,2 0-34 15,-7 0-67-15,9 0-38 0,-6 1-38 0,6 1-33 16,-6 0-36-16,6 0-28 0,0-2-29 15,0 4-23-15,0-3-18 0,6 4-8 16,0-2 0-16,3 0-2 0,-1 1 6 16,2-2 0-16,7 1 4 0,-3-3 0 0,3 2-3 15,1-2-2-15,3-2-7 0,0 2 0 16,1-3-5-16,-1 1-2 0,-2 0-1 16,1 0-2-16,-3 1 2 0,-1-1 1 0,1 0-1 15,-7 1 1-15,1 1 0 0,-1 0 0 16,-4 0 1-16,0 0 0 0,3 0 0 15,-7 0 1-15,2 0-7 0,-2-2-27 16,2 2-52-16,-4-3-72 0,0 0-87 0,-4-1-120 16,2-1-58-16,2 2-6 0,-4-1 33 15,-3 3 64-15</inkml:trace>
  <inkml:trace contextRef="#ctx0" brushRef="#br0" timeOffset="97364.56">3496 4254 275 0,'-7'11'400'0,"3"-3"54"0,-2-3 30 16,0 1-140-16,2-3-87 0,4-3-76 0,0 2-51 15,4-2-25-15,2 0 1 0,4 0 17 16,3-2 18-16,1-3 9 0,5-1-3 16,1-1-21-16,3 2-28 0,4-5-33 0,-2 3-24 15,-2 2-19-15,3-3-14 0,1 3-42 16,0 1-81-16,-4 1-120 0,0-1-152 16,-3 2-141-16,-1-2-73 0,0 1-4 15,-7-3 55-15,0-3 110 0</inkml:trace>
  <inkml:trace contextRef="#ctx0" brushRef="#br0" timeOffset="98628.01">4905 2847 174 0,'-6'-2'217'16,"0"-2"-21"-16,-2 1-28 0,1-2-18 15,1-1-12-15,0 0-8 0,0 0-1 16,-2-2-7-16,5-1-2 0,-3 0-7 0,2 2-5 15,0-4-5-15,2 2-7 0,-2-2-11 16,4-1-9-16,0 2-10 0,0-1-11 16,6-2-10-16,-2-1-12 0,0 1-5 0,2-2-9 15,1 1-5-15,3 2-3 0,2-2-5 16,-1 2 2-16,-1 1-3 0,7 0-1 0,-5 5-2 16,2 0 2-16,-1 1-1 15,1 5-2-15,3 3 6 0,-1 2 6 0,-3 1 11 16,3 5 9-16,3 0 11 0,-2 5 9 15,1 1 4-15,-1 2-1 0,-3 3-1 16,3-1-7-16,-1 1-3 0,1 0-10 0,-1 2-5 16,-3 0-7-16,1-1-5 0,-1 0-5 15,-3 3-3-15,0-3 4 0,-4 3 5 16,1-1 2-16,-3 2 6 0,0 2 3 16,-4 0 6-16,-4 2-3 0,0-2-1 15,-3 3-2-15,1-1-4 0,-4 2-5 0,0-1-3 16,-3 1-3-16,3-2-1 0,-7 0 2 15,1 1 4-15,-5-2-1 0,2 0 1 16,-1-3-3-16,-1 0 0 0,3-5 5 16,-3 0 4-16,0-4 3 0,3-3 2 15,-3-4 2-15,4 0-3 0,-3-6-7 0,3 1-8 16,1-3-6-16,-1 0-5 0,1-3-3 16,-1-2-1-16,3 1-1 0,1-2 0 15,-1-1-1-15,5 0 1 0,-1 1-4 16,4-3 0-16,2 1 2 0,0-1 0 15,2 1 0-15,-3-2 0 0,10-1 2 16,-3-1 1-16,6-3 0 0,-2 0 0 16,6 0 1-16,3-4 2 0,1 1 0 15,3-2 0-15,2 3-1 0,6-3 0 16,-1 2 0-16,1 2 1 0,6 3-3 0,-4 0 1 16,7 1-2-16,-3 3 1 15,0 3-3-15,0 1 1 0,0 2 0 0,0 0-2 16,-2 3 1-16,-2 2-1 0,-2 0-1 15,0-1-1-15,-1 4-2 0,-3 0 5 16,-2 1-2-16,-5-1 2 0,5-1 1 16,-9 4 0-16,5-3 2 0,-7 2-3 0,1 0 3 15,1-1-3-15,-2 0 1 0,1 0 1 16,-5-1-9-16,4-1-44 0,-4 0-71 16,5-1-86-16,-5-1-99 0,2-3-110 15,-6-1-110-15,2-4-20 0,-4-1 36 16,0-3 70-16,-4-4 90 0</inkml:trace>
  <inkml:trace contextRef="#ctx0" brushRef="#br0" timeOffset="99413.23">4616 3838 38 0,'-10'0'282'15,"-1"-2"56"-15,5 1 40 0,-4-3-37 16,-1 2-16-16,5 0-3 0,-4 2-7 16,4-2-14-16,1 2-21 0,-1 0-36 15,6 0-38-15,-2 0-43 0,-2 0-47 0,4 0-32 16,0 2-37-16,4-1-13 0,-2 2-7 15,9 1 1-15,-1-3 10 0,2 2 6 16,3-1 20-16,3 2 6 0,3-4 9 16,2-1 2-16,4-2 4 0,0 1-7 15,4-1-8-15,2-2-5 0,0-1-11 16,6-1-6-16,-2 0-7 0,7 0-6 16,-1-2-6-16,5 1-6 0,-3-1-3 0,3 0-7 15,-3 4-3-15,3-5-6 0,-3 3-2 16,7 0-4-16,-3-2 2 0,1 1 5 15,4 1 2-15,-5-1 6 0,1-2 4 16,4 1 5-16,-7 1-1 0,3 1-4 16,-5 1-1-16,3 1-3 0,-3 2 1 15,-1 1-1-15,-3 2-5 0,-2 0 0 16,-6 2-4-16,1 1 0 0,-3 2-4 16,-5-2 0-16,-3 3-1 0,-2-2 0 0,-5 1-5 15,-3-2-21-15,-3 0-28 0,0 1-72 16,-10 0-133-16,0-2-157 0,-6-1-156 15,-8 1-135-15,-3-1-53 0,-6-1 26 16,-3 0 112-16,-7 0 142 0</inkml:trace>
  <inkml:trace contextRef="#ctx0" brushRef="#br0" timeOffset="100282.95">5195 4289 175 0,'-7'-4'273'0,"-5"-2"38"0,6 3-31 16,-2 0-49-16,-1-1-19 0,1 1-11 15,2 2-4-15,0 0-8 0,-1 1-8 16,3-2-8-16,0 2-13 0,2 0-20 16,2 0-27-16,-4 0-28 0,4 0-26 15,4 0-17-15,2 0-8 0,1 0-1 0,-1 2 9 16,8-2 8-16,-1 0 10 0,3-2 12 16,5 0 5-16,-1 0 5 0,-1-2 2 15,6 1-2-15,-2 1-2 0,-1-1-7 16,3 0-10-16,-6 2-8 0,6-1-10 15,-3 0-12-15,-5 0-6 0,-1 2-12 16,1 0-6-16,-5 0-2 0,3 2 10 16,-9-2 16-16,-2 4 15 0,-4-3 10 15,-4 5 5-15,-2 3 1 0,-9 4-7 0,-3 3-18 16,-3 5-13-16,-6 2-9 0,0 2-4 16,-2 0-4-16,2 1-3 0,1-2-1 15,-1-1-2-15,0-1-2 0,8-3-2 16,-1-2-1-16,5-5 1 0,3 1 1 15,6-4-2-15,-5 0-2 0,7-3 2 16,4 1 0-16,4 0 1 0,2-1 1 16,5 1 4-16,-1-1 2 0,7-3-2 0,3 3 2 15,-1-3-1-15,8 2-3 0,-5 1-1 16,5 0-1-16,-2-1-3 0,0-1-2 16,2 2-3-16,0-1 1 0,0 1-1 15,-7 0 1-15,3 0 3 0,-2 1 5 16,-5-1 7-16,1 1 6 0,-1 1 6 15,-5 1 8-15,-1 2 2 0,-4 0 7 0,0 1-3 16,-6 2-3-16,0 2-4 16,-2 0-2-16,-6 1-1 0,-2 1-3 0,-3 0 4 15,-3 0 3-15,-5 1 1 0,-6 1-1 16,0 0 0-16,-2 0 0 0,-2 0-4 16,2 2-8-16,-4 0-4 0,6-4-11 15,1 0-23-15,-1-3-43 0,10-3-86 16,1-2-139-16,3-1-174 0,5-6-204 15,2-3-92-15,6-5-19 0,6-10 51 0,2-7 125 16,5-10 167-16</inkml:trace>
  <inkml:trace contextRef="#ctx0" brushRef="#br0" timeOffset="101113.16">6547 3391 24 0,'2'-4'298'0,"2"-4"63"0,-2 0 58 15,-2-1-28-15,4 0-26 0,-4-5-15 16,0 2-8-16,0 0-15 0,0-2-22 15,0 2-27-15,0 2-38 0,0 2-39 16,0 2-46-16,0 0-47 0,4 3-33 0,-4 2-27 16,2 2-12-16,2 2-3 0,-2 5 5 15,7 0 4-15,-7 5 6 0,6 3 0 16,0 1-2-16,-4 3-5 0,3 4-7 16,-1 1-6-16,2 3-4 0,-2 0-3 15,0 2-2-15,-1 0-3 0,-3 2-2 16,2 1 2-16,0 1-3 0,-2-2-1 0,-2 0-2 15,0 1-3-15,0-2-2 0,0 0-4 16,0-2-1-16,-2-3-3 0,2 0-1 16,0-3 0-16,-4-1 1 0,4-4 0 15,0-4 3-15,0 0 1 0,0-4 4 16,0-3 3-16,0-1 3 0,0-4 1 16,0-2 1-16,0-7 0 0,4-5 1 15,2-3 1-15,0-11-1 0,5-4 1 0,1-6 2 16,5-6-3-16,-3-7 1 15,5-4-8-15,1-1-3 0,3-4-3 0,-2 4-4 16,-1 1-1-16,-1 5 2 0,-4 6-2 16,-3 7 0-16,-2 6-12 0,1 7-30 15,-5 4-61-15,-2 5-82 0,2 4-98 16,-2 4-103-16,-2 5-86 0,2 4-64 0,7 3-64 16,-5 0-11-16,4 2 50 15,1 0 76-15,-5 0 86 0</inkml:trace>
  <inkml:trace contextRef="#ctx0" brushRef="#br0" timeOffset="101511.25">7506 3723 285 0,'0'2'387'15,"0"-2"72"-15,0 0 37 16,-4-2-57-16,2 1-24 0,-3-3-8 0,3 0-14 16,-2 3-30-16,4-3-43 0,-4 3-46 15,4-1-52-15,0-1-53 0,0 3-46 16,0-3-33-16,4 1-19 0,7-2-6 15,-1 1 0-15,6-2 4 0,3-1-1 16,6 0 2-16,0 0-8 0,6-2-8 0,2 2-13 16,0 0-11-16,-2-1-13 0,2 3-1 15,0-1-7-15,-6 4-4 0,2-1-6 16,-2 2-12-16,-7 3-25 0,-3 2-43 16,-1 1-69-16,-5 0-125 0,-1 3-182 15,-10-1-196-15,-4-2-128 0,-2 0-42 16,-11-4 26-16,-4-5 107 0,-5-8 170 15</inkml:trace>
  <inkml:trace contextRef="#ctx0" brushRef="#br0" timeOffset="102712.55">8959 2678 131 0,'4'5'298'0,"-8"0"42"16,4 1 4-16,0 0-33 0,-6 1-34 15,6 0-12-15,-4 3-2 0,-3-3-8 16,3 4-10-16,4-2-19 0,-6 2-23 15,6-4-30-15,-2 2-26 0,-2-3-25 0,4-1-18 16,4-1-15-16,-2-1-7 0,4-1-5 16,-2-2 5-16,7-3-4 0,1-5-1 15,5-1-2-15,-1-5-4 0,1-5-9 0,3-2-5 16,1-5-10-16,2-3-5 0,-3 1-12 16,-1-1-8-16,2 2-5 0,-5 0-6 15,1 3-2-15,-1 2-2 0,-5 2 4 16,-1 2 4-16,-4 3 4 0,-2 4 5 0,3 2 5 15,-3 3 7-15,-4 1 1 0,2 1-2 16,-2 1-5-16,0 4-3 0,0 3-7 16,0 3-4-16,0 4-5 0,-2 4-4 0,2 3 0 15,-4 2-3-15,4 2 0 0,-5 5-2 16,5-1 1-16,-2 3 1 0,2 1-4 16,0-1 0-16,0 0-2 0,2 0-2 15,3 0 0-15,-5-1-1 0,4-2 0 0,-4 0-2 16,2-3 3-16,-2 1 1 0,0 0 1 15,0-1 0-15,0-3 0 0,-2 2-3 16,-2-4-2-16,-3 0-1 0,1 0 2 16,-4-1-2-16,-5-3 1 0,-1 1 4 15,-3-3-2-15,-1 1 1 0,-7-3 2 0,0 1 2 16,-2 0 5-16,-2 0-1 0,2-1 4 16,2 0 2-16,0-1 0 0,2 0 4 15,7 0 1-15,1-3 7 0,3 1-3 16,3-2-2-16,5 1-3 0,0-2-7 15,6 1-4-15,0-2-6 0,6 3 1 16,5-2-1-16,5-3 4 0,1 0 5 0,9-3 5 16,5-2 8-16,5-5 7 0,5 0 8 15,2-4 0-15,3-2 3 0,3-1 0 16,5-4-5-16,-4 2-8 0,4-2-1 16,-5 3-6-16,-1-1-4 0,1 1-5 15,-5 3-1-15,-1-1 0 0,-4 2-5 0,-1 4-4 16,-5-2 2-16,-6 4-2 0,-1 2-5 15,-5 1-2-15,-4 0 0 0,-5 2-6 16,-2 2-21-16,-3 2-26 0,-3 2-49 0,0 1-79 16,-8 1-130-16,0 1-127 0,-7 2-114 15,3-3-112-15,-6 0-60 0,1 2 25 16,-3-4 101-16,-5 0 119 0,0-3 123 16</inkml:trace>
  <inkml:trace contextRef="#ctx0" brushRef="#br0" timeOffset="103362.85">8872 3455 145 0,'0'-2'323'0,"-4"2"44"0,2 2 38 15,-2 2-91-15,-2 1-51 0,1 4-35 16,3-1-23-16,-2 3-17 0,4-2-19 15,0 2-13-15,0-2 1 0,6 2 10 0,3 0 8 16,3 0 13-16,5-4 9 16,9 0 7-16,1-1-6 0,11-5-17 0,1-5-21 15,8-1-23-15,3-3-22 0,6-4-22 16,8-2-21-16,-4-3-20 0,6-1-16 16,-2 0-13-16,2-2-14 0,0 2-8 15,-6 1-5-15,0 1 4 0,-6 2 2 16,-4 1 1-16,-7 2 2 0,-6 2 1 15,-4 1 0-15,-6 2-3 0,-4 1 1 0,-7 2 2 16,-1 0 0-16,-5 2 0 0,-4 1 1 16,-6 0-9-16,0 0-11 0,-4 1-28 15,-6 1-47-15,2-1-76 0,-3 1-105 16,-3 2-106-16,6-2-105 0,-3-2-86 16,1 1-90-16,0-1 2 0,-1 0 62 15,5-1 88-15,-4 1 104 0</inkml:trace>
  <inkml:trace contextRef="#ctx0" brushRef="#br0" timeOffset="104269.08">9199 4216 201 0,'-2'-4'223'15,"-3"1"-31"-15,5-3-30 0,-4 1-22 0,4-2-14 16,0-1-15-16,0-1-11 0,0 1-6 15,0-1-8-15,4-2-5 0,-4 2-5 16,7-2-2-16,-1 0 0 0,4 1-5 16,1 0-4-16,-1-2 0 0,6 0 1 15,1 0-2-15,0 1 3 0,5 0-4 16,3-1-5-16,-2 1-4 0,4-2-7 0,2 4-10 16,-3 0-6-16,5 2-8 0,-4 3-5 15,0 0-7-15,-2 4-6 0,2 2-4 16,-6 3-1-16,1 1 0 0,-5 1 2 15,-1 4 2-15,3 2 6 0,-7 0 8 16,-1 1 8-16,-5 4 6 0,0 2 4 0,-6 1 6 16,0 4 0-16,0 1 0 15,-6 3 3-15,0 2 5 0,-5 3 3 0,-1 1 5 16,-2 2 0-16,-3-1 0 0,0 1-10 16,-3-1-6-16,3 1-13 0,-6-2-7 15,1-1-8-15,-3-1-4 0,2-5-9 16,-4 1-1-16,5-4 0 0,-1-4 0 0,2-3 3 15,1-2 2-15,3-5 4 16,0 0 2-16,1-5 1 0,4-3-3 0,-3-2 1 16,5-2-2-16,4-2 0 0,-1-3-1 15,7-4-1-15,0 1-1 0,2-5 1 16,7-1 0-16,1-1-1 0,2-2 4 16,9-2 1-16,2-1 2 0,0 0 1 15,3 1 0-15,5-1 0 0,-2 3 2 16,4 2-2-16,-2 1 3 0,-2 5-1 15,2 0 3-15,2 3 5 0,-6 4 4 0,2 1 7 16,-2 2 7-16,0 3 5 16,0 0 5-16,-4 3 4 0,-3 2-2 0,-3 0-4 15,3 1-8-15,-7-1-4 0,1 3-9 16,-1-2-9-16,-3 0-7 0,-4-2-4 16,5 2-11-16,-5 0-42 0,-2-1-62 15,-2-3-91-15,2 2-111 0,-4-3-131 0,0 0-136 16,-4-1-39-16,-2-1 25 0,-4-2 65 15,-7-3 100-15</inkml:trace>
  <inkml:trace contextRef="#ctx0" brushRef="#br0" timeOffset="131081.31">9246 4180 32 0,'-4'0'176'0,"4"0"-14"0,0 0-36 0,-4 0-33 16,2 0-26-16,2 0-16 0,-4 0-7 15,4 0-7-15,-2 1-2 0,2-1-9 16,0 0-3-16,-4 0 2 0,4 0-1 16,0 0 7-16,0 0 7 0,0 0 7 15,0 0 4-15,0 2 7 0,0-2 7 16,0 0-1-16,0 0-3 0,0 0 1 0,0 0 0 16,0 0 1-16,0 0-1 15,0 0 8-15,0 0 10 0,0 0 7 0,0-2 3 16,0 2 2-16,0-1 3 0,0 1-4 15,0-2-4-15,4 1-3 0,-2-4-7 16,-2 2-6-16,4-2-8 0,2 1-9 16,-2-2-8-16,-2 3-9 0,2-2-5 0,3 2-5 15,-3-2-4-15,2 2-3 16,-2-1-3-16,2 1 1 0,1 1-1 0,-1-1 3 16,-2-2 1-16,2 2 7 0,4-1 2 15,-3 1 3-15,-3 0 3 0,6-1 2 16,-4 1 2-16,0 0-2 0,1-1 2 15,-3 1 3-15,2 0 1 0,4 1 1 16,-6-2 1-16,3 2-2 0,-1-1 1 16,4-2-8-16,-4 1-2 0,1 0-1 15,3 0-1-15,-4-1-4 0,2-1 0 0,-1 3-4 16,3-1-4-16,-4 0-2 0,0 1-6 16,5-1-3-16,-5 1 0 0,0 1-3 15,2-2-1-15,-1 2-1 0,-1-1 1 16,-2 1-2-16,2 2 0 0,-2-2-2 15,2 0 0-15,1 0 0 0,-3 0 0 16,2 2 0-16,0 0 0 0,0-1 0 16,-2-1 3-16,3 0 1 0,-1 2 0 15,2-2 4-15,-2 1-1 0,1 0-3 0,-1 0-2 16,0 1 1-16,2-2 0 0,-2 2 0 16,1 2-1-16,-1-2 2 0,2 1 0 15,-2 0 1-15,1 0-4 0,-1 1 5 16,2 0 1-16,0 0 1 0,-4-1 3 15,3-1 3-15,-3 2 4 0,2 0-1 0,0 0-1 16,-2 0-2-16,-2 0-3 16,2-1-3-16,3 1-3 0,-7 0 0 0,4 2 0 15,0-1 2-15,-2 3 1 0,4-1 3 16,-6 1 2-16,4-1-2 0,0 2 1 16,-1 1-4-16,1-3 0 0,-4 2-4 15,2-1 1-15,2-1-2 0,-4 3 3 16,0-4 4-16,0 3 3 0,0-1 4 15,4 0 6-15,-4 0 2 0,0-1 1 0,-4 2-2 16,4-2-2-16,0 3-5 0,-4-2-2 16,4 0-1-16,-2 2-3 0,2-4 0 15,-4 4-1-15,4-2-1 0,-3-1-1 16,-1 2 0-16,4-2-3 0,-4 1 0 16,2-1 1-16,-2 1-2 0,4-1 1 15,-6-1 1-15,6 1-2 0,-4 3 3 16,2-4 0-16,-7 3-2 0,7-2 4 15,-4 2-2-15,2 1 0 0,-2-3-2 0,2 1 1 16,-3-1-1-16,3 2-1 0,2-1 1 16,-2-1 0-16,-2-1 2 0,2 1 0 15,-2-2-1-15,1 3-1 0,3-3-1 16,-4 2-2-16,2 0-2 0,-2 1 2 16,0-2-2-16,-3 1 1 0,3 0 0 15,0 2 2-15,0-2 3 0,-3 1-2 16,3-1 4-16,0 1-1 0,2-2 1 0,-2 1-1 15,-1-3 7-15,3 1 1 0,-2 0 0 16,0 1 0-16,0-2 0 0,-3 1-1 16,3 0-6-16,0 0-4 0,2 0 1 15,-2-1-5-15,0 2 0 0,-1-2 1 16,-1 1 2-16,6 0-2 0,-4-1 0 16,-2-1 3-16,5 1-2 0,-3-1 0 15,-2 1 1-15,6 1-2 0,-2-2 8 0,0-1 5 16,2 2 3-16,2-2-1 15,-5 0 5-15,5 0 2 0,0 0-3 16,0 0-4-16,0 0-3 0,0 0 0 0,0-2-4 16,5 2-3-16,-5-4-2 0,6 2-1 15,0-1-2-15,-2 0 1 0,6-2-1 16,1 2 0-16,1-1-1 0,-1-1 0 16,1 2-2-16,4-2 0 0,-5 2-1 15,5-1 3-15,-1 1-3 0,-3 0 0 16,3 0 2-16,-3-1 2 0,3 0-1 0,-3-1 1 15,-2 2 2-15,3 0-1 0,-3-2-2 16,0 2-2-16,1 0-1 0,-5 0-1 16,4 2 1-16,-4 1-1 0,5 0 2 15,-5 0 1-15,4 0 0 0,-3 0 1 16,-1 0-2-16,4 1 1 0,-4 2-2 16,3-1 0-16,-3-1-1 0,4 1 2 0,-4 1-1 15,0-1-4-15,1-1 4 0,1 1 0 16,-2-1-2-16,0 2 0 0,1 0 2 15,-3 0 1-15,0 2 0 0,2-2 2 16,-4 2 1-16,2 1 1 0,0-2-2 16,-2 3 2-16,3-1-3 0,-5 1 1 15,2 1 0-15,2 1 1 0,-4 1 0 16,0-2 0-16,4 1 2 0,-4-1-1 16,0 1-1-16,0-2 1 0,-4 0 1 15,4 2-3-15,0-1 4 0,-4 1-1 0,2-4 0 16,-3 3-1-16,5-1 1 0,-2 0 1 15,-2-1-2-15,0 1 2 0,2-1 0 16,2 1-2-16,-4-3 1 0,-2 4 0 0,6-2-2 16,-7-1-1-16,3 2 2 15,-2 1 1-15,2 0-1 0,-6 1-2 0,3-1 3 16,1 2-1-16,-4-2 0 0,4 0-1 16,0 2 2-16,-5-2 1 0,5 1-1 15,-4-1-1-15,-1 1 0 0,1-1 2 16,0-2 0-16,-1 2-3 0,3-2 1 15,-6 1 1-15,3-2-2 0,-1 1 2 16,2-4-3-16,-1 3 1 0,-1-2 0 16,-3 1 1-16,3 0-2 0,-3 1 0 0,3-3 0 15,-5 2 0-15,3 1-5 0,2 1 2 16,1-3 3-16,-1 3 1 0,-3-3 3 16,5 0-1-16,2 0 6 0,0 0-2 15,-1-3-2-15,1 2 0 0,-2-2-2 16,3 1-3-16,1-1 2 0,-4 0-1 15,4-1 2-15,2 1-2 0,-3 0 3 0,1 0 7 16,2 0-2-16,2 0-6 0,-2 0-1 16,4 0-1-16,-4 0 1 0,4 0-4 15,-2 0 2-15,4 0 8 0,-2 0-3 16,4 0 0-16,2 0-5 0,2-2 4 0,1 2-3 16,1-1-2-16,0-1 2 0,7-2 1 15,-3 1 1-15,-1-1-2 0,3 0 2 16,1 1-3-16,-1-3 0 0,-1 1 9 15,3-1-3-15,-1-1-5 0,-3 0 1 16,3 0 1-16,-1 1-3 0,1-3-11 16,0 4 4-16,-3-3 3 0,-2 1-1 0,-1 2 2 15,1-3 3-15,3 1 0 0,-5-1 0 16,-2-1 3-16,3-1-2 0,-1 0 1 16,0-1-1-16,1-1 3 0,-5-1-3 15,6 1-1-15,-4 1 2 0,-1 1-1 16,-1 0 0-16,0 0 0 0,-2 2 1 15,0-1 0-15,-2 2-2 0,-2 1 0 0,4-3 3 16,-4 2 3-16,0 0-3 0,0-1 2 16,0 1-1-16,-4 0 0 0,4-2-3 15,0 1-1-15,-2-1-1 0,-2 1 0 16,0 0 2-16,4 1 0 0,-6-1 1 16,2 3 5-16,2-2 2 0,-5 2 3 15,3 0 3-15,-6 2-1 0,4-1 0 16,0 1-2-16,-5 1 2 0,5 1-1 0,-4-1-6 15,-1 0 2-15,5 1-5 16,-4-1-1-16,-1 1-6 0,1-1 0 0,4 2 3 16,-4-1 2-16,-1-2 0 0,3 1 0 15,-2 1 3-15,-1 1-2 0,1 0 1 16,0 0-1-16,-1 1 2 0,-1 1-2 16,2 2-3-16,-1-1 3 0,-1 2-3 15,-3 1 2-15,5 2-3 0,2-2 1 16,-3 0 3-16,1 2-3 0,0 0-3 0,-1-4 2 15,5 2 1-15,0-1-1 0,-4 0 2 16,6-2-1-16,-5 0 0 0,1-1 2 16,2 0 0-16,0 2-2 0,1-4 0 15,-1 1 1-15,2-1 0 0,2 2 1 16,-2-2 0-16,4 0 2 0,-2 0-3 16,-2 0 2-16,4 0-2 0,0 0-1 15,0 0 0-15,0 0-1 0,0 0-2 0,4 0-1 16,-2 0 2-16,4 0-2 0,4-2 3 15,-3 2 1-15,3-1 1 0,0-1 0 16,1-2 0-16,5 1-1 0,-5-2-1 16,5 0-3-16,1-2 1 0,-5 0-2 15,7 1-1-15,-7 0 1 0,5-3 1 16,-1 1 2-16,1-3 0 0,-3 2 2 0,-1 0 2 16,1-2 0-16,-2-1-3 15,-1 1 1-15,-1 0-1 0,-2-1-2 0,3-1 0 16,-3 0 0-16,-2-1 1 0,0 1-4 15,-2 0 4-15,3 1 0 0,-7 0 0 16,6 1 0-16,-6-1-1 0,4 3 0 16,-2-2-1-16,-2 2 2 0,0-1-1 15,0 1-2-15,4-2 3 0,-4 2 3 16,0-2-3-16,-4 2 0 0,4-3 1 16,0 2 0-16,-2 0 0 0,-2 0-5 0,4 0 3 15,-6 2 3-15,2 0 0 0,-3-2 0 16,3 2 0-16,-2 0 2 0,0 2 0 15,-5 0-2-15,5 1 1 0,0-2 3 16,-2 3-3-16,2 0 0 0,-5 1-2 16,5-1 2-16,0 2-3 0,2-2 1 15,-2 4 1-15,-1-1-1 0,-3-1-1 16,6 2 2-16,-4 0 2 0,-1 2 0 0,-1-1 2 16,4-1-2-16,-7 4 4 0,3-2-2 15,0 0 0-15,-1 1-2 0,-1-1 0 16,2 0 1-16,-1 2-2 0,-1-2 0 15,-3 1 3-15,3 1-3 0,-2-2 2 16,1 1-3-16,-3 1 0 0,1 0 0 16,-1 3-1-16,3-2-1 0,-3 1 2 15,1 0 0-15,-1 2 0 0,3-2 0 16,-3 0 0-16,5 0 0 0,-5 0 0 0,6-1 0 16,-3 0-1-16,-1 1 0 0,3-2-1 15,-1 1 1-15,-3 0-2 0,7 1 1 16,-2-3 0-16,-1 3 0 0,1-3 0 15,4 0 0-15,-4 2 0 0,3-2 2 16,3-2-1-16,2 2 0 0,-2-1 1 16,4-2-2-16,-4 0 0 0,4 2 0 15,0-2-2-15,0 0-3 0,0 0 1 0,4-2 2 16,2 2 0-16,5-3 0 0,-1 0 4 16,2 0 4-16,5-3 0 0,-3 1 1 15,5-1-1-15,2-2 1 0,1 2-2 16,3-2-3-16,-2 1-2 0,0 1-2 15,1-2-1-15,-1 2 4 0,4 0-3 16,-4 0 0-16,0 4 1 0,-3-1-1 0,1-2 1 16,-3 4-1-16,-1-2 2 15,4 3 0-15,-5-2 0 0,-1 0 0 0,1 2 0 16,-3-2-2-16,3 2 0 0,-1 2-2 16,-3 0 1-16,-2 0 1 0,1 1 0 15,1 0 3-15,-2 3-1 0,1-2 2 16,-1 1-1-16,-4 3 0 0,5-2 1 15,-5 0 1-15,0 0 0 0,-2 3 1 16,2-1-1-16,-6 3 3 0,5-2-1 16,-5 2 1-16,-5 0 1 0,1 1 2 0,2 1 0 15,-4 0 3-15,-2 1-2 0,2 1 0 16,-1 0-2-16,-3-1 1 0,4 1-2 16,-5-2-2-16,5 0 0 0,0-2-1 15,-4 1 1-15,6 1-1 0,-7-2-2 16,5-1 3-16,0 1 0 0,-4 0 1 15,3-2 0-15,-3 2 0 0,0-2 1 0,-1-1-2 16,5-1 1-16,-4 1-2 16,-3 0-2-16,3-2 0 0,4 0 0 0,-5-1 1 15,1-1-1-15,0 1 2 0,4-2-1 16,-5 0 0-16,1-1-2 0,4 0 2 16,-5-1-1-16,5 1 0 0,0 0 1 15,2 0 3-15,-2 0-1 0,6-1-2 16,-4-1 0-16,1 0 1 0,3 2 0 15,-4-2-3-15,4 0 0 0,0 0 1 16,0-2-1-16,0 2 1 0,7-1-1 0,-3-1 0 16,2-2 0-16,4-1-1 0,1 0 0 15,1-1-1-15,4-2 2 0,-1 2 0 16,1 0-2-16,1-2 3 0,0 4-1 16,-1-3-5-16,5 0 2 0,-5 2-2 15,5-1 0-15,-2 1-2 0,-3-2 0 16,5 2 1-16,-5-1 0 0,1 1 0 0,-1-1 3 15,1 2-1-15,-3-1-2 0,-1 2 1 16,1 1 4-16,-1-1-1 0,-3 2 2 16,0 1-1-16,-3 0 3 0,3 0 0 15,-4 1 0-15,4 2 2 0,-3-1-1 16,-1 1 1-16,0 0 1 0,-2 0-1 16,2 0 1-16,-1 3-2 0,1-1 1 15,-2 0-3-15,-2-1 1 0,2 1 0 0,-4 1 0 16,4 0 1-16,-2 0-2 15,-2 2 2-15,0 0 1 0,4-2-1 0,-4 3-2 16,-4-1 2-16,4-1 1 0,0 1 0 16,-6 0-1-16,2 1 2 0,2 1-2 15,-4 1-3-15,-3-2 0 0,-1 0-3 16,4 2 1-16,-4-2-4 0,-3 2 3 16,3-2 3-16,-3 2-1 0,-1-3 3 0,-3 2 1 15,5-2 1-15,-3 1 1 0,-1-1 0 16,-1 1 1-16,1-3-2 0,-1 1 0 15,5-3 1-15,-3 2-1 0,-1-4-7 16,4 1-11-16,-3-2-31 0,3 1-69 16,-3-2-117-16,3-2-148 0,-3 1-151 15,3-2-165-15,-5 1-61 0,3-1 18 16,-3-3 94-16,-1 0 131 0</inkml:trace>
  <inkml:trace contextRef="#ctx0" brushRef="#br0" timeOffset="143035.68">9099 1058 28 0,'3'-12'120'0,"1"1"-23"0,-4-1-27 16,0 3-17-16,0-4-9 0,-4 3-4 15,4 0-7-15,-7 1 7 0,7 0 6 16,-6 0 0-16,2 0 1 0,-2 0 4 0,0 1 1 15,1 1-10-15,-5 1-13 0,4-1-2 16,-4 2-3-16,-3 0-4 0,-1 2-8 0,1 0-3 16,-3 1 3-16,-1 0-5 0,-3 4 0 15,1 0-2-15,-2 4-1 0,1 0-2 0,-7 5-2 16,4 0 0-16,0 6-2 0,-4 3-2 16,1 3 3-16,-1 5-3 0,0 3 0 15,-6 4-2-15,6 6 1 0,-6 5-1 0,6 5-1 16,-6 4 6-16,6 5 2 0,0 3 1 15,4 4 4-15,3 1-1 0,3 2-1 0,1-2-3 16,5-2 1-16,5-3-4 0,2-2 0 16,4-2-4-16,4-2-4 0,2-4 4 15,5-4 1-15,1-5 5 0,7-2 4 16,-1-3 5-16,3-5-1 0,2-3-1 0,3-3-1 16,1-5-4-16,0-3-1 0,6-3-1 15,-2-8-1-15,4-3-3 0,3-8-4 16,1-7-5-16,2-8 4 0,3-7 4 0,1-7 8 15,3-9 8-15,-3-5 6 0,3-6 5 16,-1-5 1-16,-5-8-2 0,1-3 0 16,-2-3 0-16,-3-3-1 0,-3-3-7 15,-4-1 3-15,-4-3 3 0,-5-2-3 16,-5 2-8-16,-1 1 2 0,-5 0 4 0,-7 2-5 16,-8 6-5-16,0 2-1 0,-9 6-3 0,-7 5-3 15,-3 9 0-15,-8 6-3 0,-2 10-3 16,-7 9-1-16,-3 8 2 0,-5 10 4 0,-1 8-25 15,-1 7-61-15,1 8-80 0,1 1-44 16,-2-1-26-16,1 0-14 0</inkml:trace>
  <inkml:trace contextRef="#ctx0" brushRef="#br0" timeOffset="150142.97">10286 2957 5 0,'0'-4'66'0,"-4"1"-28"0,4 1-16 15,0-2-10-15,4 3-4 0,-4-1-3 16,0 2 4-16,0 0 5 0,0 0 16 16,0 0 28-16,0 2 20 0,-4-2 28 15,4 1 33-15,0-1 30 0,0 0 5 0,-2 2-12 16,-2-2-18-16,4-2-12 0,-4 2-23 16,-3-3-26-16,1 1-18 0,2-3-1 15,-2 1 2-15,0-4-4 0,-5 2-8 0,5-3-6 16,-4-2 2-16,-1-1-5 0,1 2-4 15,-2-3-3-15,-3 2 2 0,3-1 2 16,-5-1 0-16,3 1 5 0,1-2 3 16,-3 2 0-16,-1 0-6 0,1-1-7 0,1 0-4 15,-3 0-9-15,1 1-7 0,-4-1-2 16,5 0-2-16,-5 0-3 0,5 0-2 16,-5 1-2-16,5 0-1 0,-3-2-1 0,-2 1 2 15,5 1 0-15,-5 1-2 0,4 1 0 16,1 0 0-16,-1 1-2 0,1 3-2 15,-1 0 2-15,-3 3 0 0,3-2-2 16,1 4-1-16,-7 1-2 0,6 1 3 0,-5 4-2 16,1-1 0-16,-2 1 0 0,-2 1 5 15,3 0-2-15,-1 0-1 0,-4-1 0 16,4 0-1-16,-2-1 0 0,3-1-1 0,-1-1 1 16,2-2 0-16,1-3-1 0,-3 1 2 15,6-2 0-15,-3-2 0 0,3 1 0 16,1-3-2-16,-1 2 2 0,5-1-1 0,-5 2 0 15,1-3-1-15,-3 1 0 0,2 3 0 16,1 0-1-16,-1 2 2 0,-5 1 1 16,1 2 0-16,-2 4 2 0,-4-1 2 15,5 3-2-15,-5 2-2 0,0-4 2 16,0 5 0-16,0-1 6 0,0-1 4 0,5 1 2 16,-1-1 6-16,-4 1-2 0,0 2 1 15,4 0-6-15,-4 1-3 0,-4-2-5 16,5 3-1-16,-8 0-2 0,6-2-1 0,-6 1 2 15,3-3 0-15,-2 2-1 0,0-2 11 16,2 1 10-16,2-3 10 0,-4 0 3 16,2 2 4-16,-2-3-1 0,-4 3-6 15,2 0-11-15,-6 1-7 0,1 2-7 0,1 2-1 16,-4-2-3-16,-1 2 0 0,1 1 1 16,-5-1 3-16,5 3 10 0,-7 0 6 15,3-1 7-15,-3 0 7 0,0-1 2 0,1-2 3 16,1 1-5-16,-1-3-4 0,5 2-6 15,-3-4-7-15,1 0 0 0,-1 0-6 16,3-1-3-16,-1 0-2 0,-3 0 0 16,3 1-1-16,-3 0-3 0,1-1 1 0,-3 1-5 15,0 0-1-15,-3 0 0 0,-1 1-1 16,2-1 1-16,-1 0-1 0,-1-1-1 16,0-2-3-16,0 0 3 0,3-1 1 15,-3-2 0-15,4 1 1 0,-3-4 2 16,3 0 2-16,-4 0-4 0,5-2 1 15,-5 0-2-15,0-1 0 0,0 1 0 16,3 1-2-16,-3-1 2 0,-4 2-1 0,4 0 1 16,-2 2-3-16,3 1 2 0,-1 2 2 15,2 1 1-15,-1-2-1 0,3 1 3 16,-2-2 3-16,7 1-5 0,1-2-2 16,1-2 0-16,4 0 0 0,1-2 0 15,1-4 2-15,0 2-1 0,4-2 2 0,-2-2-2 16,0 2 1-16,2-2 0 0,0 0-1 15,-5 2-1-15,5 0-3 16,-6 3-2-16,2-3-1 0,-2 4-5 0,-5 1 3 16,1-1 5-16,-1 4 3 0,-5-2 3 15,1 3 4-15,3-2 1 0,-3 1 0 16,-1 1-6-16,1-3-2 0,-2 0 0 0,5-3 0 16,1 1 0-16,1-1 0 15,2 0-1-15,1-3 1 0,3 1 0 0,0-1-1 16,4 2-3-16,-2-1-1 0,-2 2-1 15,-1 1 2-15,5-1-1 0,-6 3-4 0,-2 3 6 16,1 0 6-16,-3 2 0 0,0 3 4 16,-1 1-2-16,-3 0 3 0,1 3-2 15,-1-1-6-15,-3 3 0 0,0-2-4 16,1-1 2-16,-1 3-2 0,-1-1 2 0,1 2 1 16,4-1-1-16,-5 0 2 0,5 2 0 15,-1-2 1-15,3 2 0 0,-1 0-1 16,-3 2 0-16,5-1-2 0,-1 3 0 15,5-2-1-15,-4 4 0 0,-5 0 0 0,3-1 2 16,1 4-1-16,-3-1 2 0,1 2 0 16,-1-2-2-16,-1 1 2 0,7 0-1 15,-2-1 1-15,-1 1 0 0,3-2 3 0,1 0-1 16,3-1-1-16,4-2 1 0,4 0 1 16,-2 0-1-16,4-1 3 0,5-4-3 15,-1 2-3-15,2 0 1 0,5 0-1 0,-1 0 1 16,1 3-5-16,-1 1 3 0,1 4 3 15,-3 5 0-15,2 4 1 0,-1 3-1 0,3 3 2 16,-3 3-2-16,-3 4 0 0,5 2-1 16,-5 0 0-16,4 0 1 0,5-2-2 15,-3-1 1-15,5-2 0 0,4-4 0 0,4-3 0 16,2-4 0-16,2-2 0 0,2 0-1 16,2-3-2-16,5 1-1 0,1-3 0 0,2-2 1 15,3 2 3-15,0-3-1 0,5 3 1 16,-1-3 1-16,6-1-1 0,2-1-1 0,2 1-4 15,2-2-2-15,4-2 5 0,-2-2 2 16,7-1 5-16,3-2 2 0,3-6 2 0,1-2 0 16,5-1-4-16,2-2-2 0,2-4 0 15,2-2-3-15,-1 1-4 0,1-2-2 16,2-1 1-16,3-2-3 0,1 4 3 16,-2-1 1-16,2 0 5 0,-2 1 4 0,6 1 6 15,1 0-3-15,1-1-1 0,-2 1-7 16,3 0-1-16,-3-3-6 0,6 3-4 15,-5-3-1-15,3 0 2 0,-2-2 6 16,-1 2 3-16,5-5 4 0,-1 4 4 16,-3-1 1-16,4-1-4 0,-1 1-4 0,-3 2-2 15,-2 0-4-15,1 3-3 0,-5 1-4 16,0 4 7-16,-6 1 1 0,-2 3 7 16,-2 1 6-16,-3 3 4 0,1 2 3 0,-4 3-3 15,3-1-2-15,-3 3-4 16,0 0-1-16,-1 1-5 0,-1 1 1 0,1-2-1 15,1 1 0-15,-2-3 0 0,1 1-1 16,1-1-4-16,-1-3-1 0,5 0 4 16,-4-1 2-16,4-1 0 0,-1-1 2 15,1 1 0-15,2-2 1 0,-2-2-3 16,1 2 0-16,3 0-2 0,-2-2 1 16,-2 0 0-16,0 0 1 0,1-4 1 0,-1-1-1 15,2-4-2-15,2-2 2 0,-2-2 1 16,4-2 3-16,-3-5-1 0,5-2 1 15,3-4 4-15,1-4-5 0,-2-2-2 16,2-2-4-16,0-3-4 0,-2-2-2 16,2-1-3-16,-2 0-2 0,3-1 4 15,-8 0 6-15,6 2 10 0,-10-2 2 0,5 2 4 16,-2 3 5-16,-2 0-4 0,-2 2-6 16,-5 0-3-16,5 4-2 0,-8-2 0 15,1 4-4-15,-3 2 1 0,-1 2 0 16,-4 3-1-16,-2 1 0 0,1 3 0 15,-5 2 2-15,0 3-1 0,0 3-1 16,0 1 0-16,0 2 2 0,2 2-1 0,-2 0 2 16,0 2 1-16,0 2 1 0,0 2-1 15,5 1 4-15,-5 0-2 0,0 2-3 16,4 2-1-16,0-1 0 0,-2 1 0 16,7-2 0-16,-3 0 1 0,4-1-1 15,1 0 0-15,-1-1 0 0,3-2-2 16,5-3-3-16,-1 0-3 0,0-1-2 0,-1 0 5 15,5-1 0-15,0 2 3 0,-5-2 5 16,5 2 3-16,0 1 1 0,-5 0 0 16,1 4-3-16,4-1-2 0,-9 4-2 15,3 2-4-15,-5 1-1 0,1 4-4 16,-1 1-5-16,-4 1 1 0,3 1 6 0,-3 2-1 16,-2 0 1-16,-2 2 3 0,7 0 6 15,-7-1 0-15,2-3 5 0,0 1 1 16,0-3 3-16,3 0 3 0,-3-2-1 15,-2-1-5-15,2 1-2 0,0-4-2 16,1 3-3-16,-5-3-1 0,4 1 0 16,-2-3 0-16,2-1 0 0,0-3 0 0,-3-2-1 15,5-5 1-15,2-2 0 16,-2-4-2-16,5-4-4 0,-1-5-2 0,3-3-1 16,1-1 1-16,1-4 0 0,-3-1 4 15,5-2 3-15,-3-3 3 0,3-1 2 16,0-2 3-16,-1-1 1 0,5-1 2 15,4 1-1-15,-4-1 1 0,1 0-3 0,1 0-4 16,-2 3-6-16,0-2-3 0,2 3 4 16,-3-3 0-16,-3 0 2 0,-3-3 3 15,-1-1 3-15,-3-5 3 0,-1-5-3 16,-3-4-4-16,-2-5-4 0,-4-3-1 16,-6-6 1-16,0-1 1 0,-10-1 1 0,-1-4 0 15,-4-2 1-15,-7-1-1 0,-1-1-2 16,-8 1-4-16,-1 3-1 0,-7 2 3 15,2 1-3-15,-7 5 0 0,1 3-5 16,-5 2 3-16,-2 6 2 0,-4 2-2 0,1 5 1 16,-3 5 3-16,-9 4 5 0,1 3-1 15,-2 3-1-15,0 5 2 0,-5 1 0 16,-3-1-5-16,3 2 3 0,1 0-3 0,-1 2-1 16,1-3 3-16,0 1-3 0,3-1 2 15,-1 0 2-15,6-2 0 0,-2 1 0 16,-1 0 1-16,-1 0 1 0,6 0-1 15,-4 1-1-15,0 2 4 0,2 1-2 0,-3 0 0 16,1 0 0-16,0 3 1 0,4 1 0 16,-4 0-1-16,4 2 0 0,-1-2-1 15,6 4 0-15,-6-1-2 0,3 3 2 16,-2-1-1-16,0 1 0 0,2-1 2 0,-2 2-1 16,0 0 0-16,6 1 1 0,-2 0-42 15,2 1-92-15,1 0-105 0,3 1-141 16,-2-1-122-16,-2-1-61 0,-2-3 3 0,-2 0 75 15,-8-1 95-15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04-01T18:19:15.89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9025 6803 207 0,'0'-1'283'16,"0"-3"46"-16,0 2-42 0,0 0-22 15,0 2-6-15,0-1 1 0,0 1-1 16,0 0 0-16,0 0-1 0,0 0-5 15,0 0-9-15,0 0-16 0,0 0-19 0,0 0-24 16,0 0-23-16,0 0-27 0,0 0-29 16,0 0-21-16,0 0-19 0,0 0-16 15,0 0-14-15,4 0-1 0,-4 0 0 16,6 0-1-16,5 0 2 0,-5 1 5 16,8-1 2-16,-1 0-1 0,3 0 2 15,1 0 3-15,4-1 1 0,1-1 0 16,5 0 0-16,0 1-3 0,0-2 5 15,2 0-7-15,2-1-8 0,-4-2-8 0,0 3-6 16,-5 0-4-16,1 0-14 0,-6 0-3 16,3 1 1-16,-7-2 2 0,1 4-1 15,-1 0-1-15,-5 0 1 0,-2 0 4 16,4 0-4-16,-8 0 0 0,5 2-1 16,-3 0-1-16,0-2-7 0,-2 0-8 15,-2 0-18-15,0 0-40 0,0 0-82 16,-2-2-135-16,-2-2-160 0,-7 0-146 0,5-1-138 15,-6 0-43-15,-3-1 39 0,3 3 113 16,-5 2 152-16</inkml:trace>
  <inkml:trace contextRef="#ctx0" brushRef="#br0" timeOffset="673.66">9248 6813 186 0,'0'-4'314'16,"0"1"53"-16,0 2-8 0,0-2-47 0,0 3-24 16,0-2-17-16,0 2-27 0,0 2-23 15,0-1-20-15,0 5-9 0,0 3-13 16,0 4-10-16,0 3-14 0,0 6-16 16,0 2-18-16,0 2-25 0,0 3-24 15,0 1-20-15,0 0-20 0,0 3-12 16,0 0-10-16,0-2-5 0,4 1-5 15,-4-1-5-15,5-1 1 0,-3 1 2 16,-2-2 5-16,6-1 9 0,-6-1 10 0,4-2 6 16,-4-1 8-16,4-2 10 0,-4-2 5 15,0-3 5-15,0 0 3 0,-4-2 3 16,4-1-15-16,-4-3 3 0,-2 1-2 16,-1-3-8-16,-3 0-4 0,0-1-7 15,-1-2 12-15,-1 0-13 0,0 0-6 16,-3-4-5-16,-1 1-5 0,-1-1-1 0,1-2-1 15,-1 0 4-15,3 0-1 16,-3-2 5-16,5 2 5 0,-3 0 0 0,3-1 1 16,6-1 1-16,-5 2-5 0,7 0-5 15,-2 0-6-15,6 0-5 0,0 2-3 16,0-1-4-16,4 2 1 0,2 1-1 16,5 2 6-16,-1-2 8 0,6-1 7 15,1 1 6-15,2-1 4 0,1-1 6 0,7-2-2 16,-4 0-5-16,4 0-5 0,0 0-6 15,-1 0-5-15,1-2-7 0,-4 2-21 16,-2-2-29-16,1 1-48 0,-5 1-74 16,0-4-112-16,-1 1-128 0,-6-1-133 15,1-6-151-15,1 1-46 0,-2-5 21 16,1-3 86-16,-1-3 117 0</inkml:trace>
  <inkml:trace contextRef="#ctx0" brushRef="#br0" timeOffset="1255.33">10112 6678 4 0,'0'-6'227'16,"-4"3"33"-16,4 0 5 0,0 0-61 16,-2 0-40-16,-2 1-16 0,2-1-18 15,-2 3-12-15,4-1-12 0,-4 1-1 0,4-3-7 16,0 3-10-16,0 0-10 0,-2 0-15 16,2 0-8-16,0 0-15 0,0 0-9 15,0-2-7-15,0 2-9 0,2 0-8 16,-2 0-11-16,0 0-31 0,0 0-55 15,0 2-77-15,0-2-135 0,-7 4-68 16,1-2-29-16,0 1 7 0,-4 2 41 16</inkml:trace>
  <inkml:trace contextRef="#ctx0" brushRef="#br0" timeOffset="2236.13">9312 7021 117 0,'11'14'213'16,"-5"1"-12"-16,0 1-17 0,-2 4-18 15,-4 0-24-15,-4 0-11 0,-2 3-20 16,-4-1-18-16,-1 2-25 0,-5-1-18 16,-1-1-17-16,1 1-16 0,-5-2-9 0,2 0-1 15,-1-4 11-15,-3-3 13 0,6-3 14 16,1-2 7-16,1-7 7 0,3-2-5 16,2-7-10-16,-1-6-14 0,11-5-10 15,0-6-6-15,0-4-1 0,11-6 0 16,-1-2-5-16,2-3 3 0,3-1-3 15,1 4-3-15,1 1 1 0,-5 5-4 16,5 3 3-16,-1 6-3 0,-1 2 6 0,1 6 5 16,1 5 12-16,0 5 8 0,-3 4 14 15,-2 6 9-15,5 5 8 0,-7 6-4 16,3 7-5-16,-5 4-6 0,-2 7-15 16,-6 4-13-16,-4 3-11 0,-2 4-8 15,0-1-2-15,-5 1 0 0,-3 0 3 0,-3-5 12 16,1 0 15-16,-1-3 18 15,-6-5 11-15,3-2 14 0,-3-4 15 0,2-6 9 16,3-5 1-16,-3-4-7 0,0-10-7 16,5-3-16-16,-1-9-18 0,7-7-20 15,-2-8-18-15,1-5-5 0,5-9-3 16,6-5 2-16,0-6 2 0,6 0 6 16,0-3 3-16,9-2-3 0,-3 5-3 0,5 2-1 15,4 4-1-15,-1 4-2 0,-1 5 1 16,6 6 3-16,-3 7 8 0,1 4 8 15,0 6 7-15,2 4 13 0,-3 5 8 16,1 7 4-16,2 4 0 0,-6 2-3 16,1 7-5-16,-3 2-6 0,-5 5-9 15,-2 3-5-15,1 1-7 0,-7 2-9 16,-2 2-4-16,-4 0-5 0,-6 1-1 16,1 2 3-16,-5-2 9 0,-2-3 9 0,-3 1 10 15,1-4 13-15,-1-5 14 0,-4-1 10 16,3-7 4-16,1-3 0 0,-3-9-5 15,3-6-8-15,5-9-12 0,-3-6-14 16,5-10-10-16,4-8-8 0,-1-6-1 16,3-6-2-16,4-4-3 0,6-2-4 15,3 0-2-15,-1 3-1 0,2 3-5 0,1 7-2 16,-1 5 0-16,0 7-12 0,1 8-17 16,-5 4-26-16,4 6-48 0,-4 6-81 15,5 5-112-15,-5 5-118 0,0 4-121 16,0 4-121-16,3 3-32 0,-7 3 45 15,6-2 89-15,-2 1 118 0</inkml:trace>
  <inkml:trace contextRef="#ctx0" brushRef="#br0" timeOffset="2989.86">9966 6689 93 0,'0'-8'265'15,"0"2"39"-15,-5-1-6 0,5 0-37 16,-2 1-10-16,2 0 3 0,0 3 5 15,0 0 3-15,0-1-1 0,0 3-10 16,0 0-18-16,0 1-14 0,2 1-17 16,3 2-11-16,1 2-10 0,0 3-7 15,4 1-9-15,-1 6-21 0,-1 4-20 0,0 2-24 16,0 5-22-16,1 4-18 0,-3 5-12 16,4 3-10-16,-4 6-6 0,1 1-5 15,-3 1-6-15,2 4-8 0,0-3-6 16,0 0-3-16,5 1-6 0,-1-4-4 15,0-1 5-15,-3-2 4 0,7-1 1 16,-6-4 3-16,3-1 2 0,-1-6 6 16,0 0-2-16,1-4-1 0,-1-2-3 0,-4-3-1 15,5-3 4-15,-5-1-3 0,0-5 3 16,-2-2 4-16,-2-2 9 0,2-1 7 16,0-3 5-16,-2-3 2 0,-2-2-4 15,5-5-3-15,1-6-13 0,0-5-9 16,4-6-11-16,1-7 2 0,5-6 1 0,1-8 4 15,3-2 3-15,3-8 3 0,0-3 3 16,2-4-9-16,-3 1-2 0,5-3-8 16,0 1-1-16,-4 3-7 0,0 4-2 15,-3 4 1-15,-3 5 0 0,-1 5 0 16,-5 7-3-16,-5 7-11 0,-2 5-18 16,-4 5-22-16,-4 4-36 0,2 6-54 15,-6 5-83-15,-1 3-91 0,-1 4-89 16,0 5-94-16,-1 3-91 0,1 3-50 15,0 5 34-15,-1-1 73 0,-1 5 93 0</inkml:trace>
  <inkml:trace contextRef="#ctx0" brushRef="#br0" timeOffset="3323.45">9949 7329 58 0,'-16'4'330'0,"-1"-1"75"0,3-1 72 16,1 2-24-16,3-2-67 16,-1-1-42-16,5-1-37 0,6 2-43 0,0-2-34 15,6 2-13-15,5 2-7 0,5-4 8 16,5 2-9-16,6-4-11 0,2 0-21 15,4-2-29-15,4-3-26 0,6 0-26 16,-3-1-21-16,3-1-21 0,1-1-17 0,-7 2-12 16,0 2-10-16,-4 0-7 15,-6 3-7-15,0 0-27 0,-9 1-61 0,3 2-118 16,-6 2-186-16,-7 2-218 0,-4 0-145 16,0 0-54-16,-4-2 21 0,-4-2 95 15,-6-2 171-15</inkml:trace>
  <inkml:trace contextRef="#ctx0" brushRef="#br0" timeOffset="4191.64">10650 7371 32 0,'-4'2'238'0,"4"0"39"0,-4-1-1 0,4-1-23 16,0 0-9-16,0 0 1 0,0 0-6 16,0 0-14-16,0-1-15 0,0-1-11 15,0-4-9-15,0 1 0 0,4-2 0 16,0-3 5-16,2-2 1 0,0 1-6 15,0-4-13-15,1 0-20 0,3 3-27 16,0-2-21-16,1 2-23 0,-5 2-16 0,4 4-12 16,0 0-8-16,3 3-7 0,-5 5-1 15,0 1-2-15,3 6-3 0,-1 2-4 16,0 4-5-16,1 4-7 0,-5 0-4 16,0 5-4-16,5 1 0 0,-5 1-3 15,-2 1-2-15,2 0 7 0,-2 2 3 16,-2 0 3-16,2 1-1 0,-4-1 6 15,0-1-3-15,0-1-2 0,-4-3-5 0,4-5-3 16,0-4-2-16,0-2 5 16,0-3 6-16,0-2-1 0,0-7 2 0,4-1 2 15,1-7-4-15,1-6-7 0,0-4-8 16,6-5-2-16,3-2-3 0,-3-3-1 16,5 0 0-16,-3 2 2 0,3 0 4 15,-1 4 2-15,1 2-1 0,-3 4 5 0,-1 4 4 16,-1 2 1-16,-2 6 1 0,5 5 1 15,-5 1 2-15,-2 4-2 0,3 4-1 16,-5 1-1-16,4 4-2 0,-1 1-15 16,-1 0-27-16,0 1-32 0,0 1-54 15,3-2-94-15,-1-1-121 0,0 1-125 16,3-3-118-16,-3-1-135 0,5-2-35 16,-5-3 40-16,2 0 96 0,1-4 124 15</inkml:trace>
  <inkml:trace contextRef="#ctx0" brushRef="#br0" timeOffset="4633.75">11803 7220 40 0,'-4'-8'231'16,"0"2"32"-16,2 1 13 0,-2 1-84 16,-7 2-52-16,5-2-19 0,-4 4-7 0,0 4-6 15,1-1 5-15,-5 2 14 0,4 1 29 16,-3 3 26-16,-1 2 20 0,-3 1 9 16,5 1 4-16,-3 2-1 0,-1 2-6 15,-1 3-16-15,1 0-18 0,-1 1-15 16,1-1-22-16,3 4-15 0,-3 1-15 15,1 0-9-15,-1 1-8 0,3 0-10 0,-1 2-6 16,3-1-11-16,5 1-7 0,-4 1-7 16,8-2-7-16,-2-2-3 0,4-1-4 15,4-2 0-15,2-2-5 0,0-2-2 16,5-2-12-16,1-4 0 0,4 1-4 16,-1-6-4-16,1-2-2 0,1 1-2 15,4-4 1-15,-3-2-10 0,-1-2-27 16,-3-4-59-16,3 1-97 0,-5-2-129 0,3-4-135 15,-5-2-119-15,-4-1-112 16,0-1-21-16,-6 1 60 0,0 0 106 0,0-2 127 16</inkml:trace>
  <inkml:trace contextRef="#ctx0" brushRef="#br0" timeOffset="4839.83">11506 7572 187 0,'-11'0'380'0,"1"3"85"16,2-2 81-16,-1 0-66 0,3 1-65 16,2-2-49-16,4 0-41 0,4 0-52 15,0 0-56-15,3-2-42 0,5 2-29 16,4-1-27-16,1 1-33 0,4-1-34 0,-1-1-88 16,3 1-157-16,-2-3-208 0,1-1-185 15,-5-2-95-15,4-1-50 0,-5-2 36 16,-3-6 125-16</inkml:trace>
  <inkml:trace contextRef="#ctx0" brushRef="#br0" timeOffset="5678.04">12136 6884 229 0,'-10'-5'296'0,"6"1"40"0,-5 0-42 15,1 1-9-15,2 0 14 0,6 2-4 16,-6-1-33-16,6 2-24 0,0-3-21 0,0 3-9 16,6 3-10-16,4-3-8 0,3 2 3 15,7-2 0-15,3 0-17 0,4-2-24 16,4-2-32-16,2 2-26 0,6-3-23 16,3-1-21-16,-3 0-7 0,4 2-9 15,1-2-1-15,-5 1-2 0,-2-1-4 16,0 4-3-16,-8-1-3 0,-2 3-3 15,-4 1 2-15,-7 3 2 0,-1 0 4 16,-3 3 0-16,-8 2 1 0,1 2-4 0,-10 4-5 16,1 0-5-16,-8 4-5 0,-3 2-5 15,-1 2-6-15,-3 5-5 0,-5-2-1 16,-3 4-4-16,-2 0 0 0,2 4 2 16,-6 1 2-16,0 1 4 0,-5 3 2 15,1 1 3-15,4 2 5 0,-6 0 2 16,6 1 1-16,-4-2 3 0,-1 1 3 15,5-4-2-15,0 0-3 0,0-1 1 0,2-5-6 16,4-2 0-16,5-4-4 0,3 0 0 16,-2-5 0-16,7-1 0 0,1-6 0 15,7 0 3-15,-4-6 8 0,6 2 7 16,4-5 6-16,4 0 5 0,2-1 11 16,4-4 2-16,7-2 1 0,0-2-3 15,5-2-3-15,5-2-5 0,0-4-7 16,4 0-7-16,-2-1-8 0,4 0-5 15,-2 0-7-15,-2-1-4 0,2 1-1 16,-2 0-2-16,-2 1-11 0,0-2-26 0,-5 4-35 16,3-1-75-16,-6 0-125 0,1 0-154 15,-3 0-145-15,-3-3-135 0,-1-1-47 16,-3 1 30-16,3-4 101 0,-3-2 144 16</inkml:trace>
  <inkml:trace contextRef="#ctx0" brushRef="#br0" timeOffset="5991.12">12638 7401 272 0,'-6'14'402'0,"0"-4"64"15,2-2 62-15,-2-2-95 0,2 0-69 16,4-3-29-16,4-3-19 0,2-3-22 16,4-6-23-16,5-3-19 0,3-5-24 15,3-6-26-15,6-5-40 0,2-4-36 0,4-6-34 16,-2 0-28-16,2-4-18 16,-2-1-19-16,-2 1-11 0,-6 2-18 0,-3 2-33 15,-3 3-57-15,-7 3-105 0,-4 1-140 16,-2 2-155-16,-8 1-178 0,-6 2-75 15,-2-3 1-15,-9 2 76 0,-2-1 126 16</inkml:trace>
  <inkml:trace contextRef="#ctx0" brushRef="#br0" timeOffset="6776.34">10228 6355 15 0,'-8'-8'159'0,"-9"0"2"16,-3 5-76-16,-1 3-41 0,-6 6-22 15,0 1-4-15,-2 6 4 0,-2 4 11 16,2 9 13-16,-2 2 24 0,-2 6 24 16,6 1 18-16,-2 7 15 0,3 6 12 0,-1 1 6 15,6 7 1-15,-2 3-12 0,7 7-19 16,1 0-22-16,3 2-25 0,2 4-17 16,3 3-15-16,3-1-7 0,2 0-4 15,2 1 3-15,2 0 0 0,2-1 0 16,7-1-6-16,1-2-8 0,5-2-8 15,-1-5-2-15,9-2-4 0,2-3-10 0,2-7-44 16,4-6-95-16,4-9-130 0,6-6-73 16,1-11-36-16,5-11-10 0,-1-11 31 15</inkml:trace>
  <inkml:trace contextRef="#ctx0" brushRef="#br0" timeOffset="7570.06">13263 6404 78 0,'6'-11'190'0,"4"-1"-24"0,1 4-13 15,-5 0 2-15,6 1 4 0,3 2 4 16,-3 1 3-16,5 4 3 0,-1 4 0 15,5 5-7-15,-5 4-14 0,5 5-18 16,2 7-22-16,-3 5-17 0,-3 6-19 16,6 6-17-16,-7 4-10 0,5 1-9 0,-5 5-2 15,1 3-9-15,-1 1-10 16,1 1-1-16,-7 2 3 0,3-1 4 0,-3-1 2 16,-6 2 3-16,2-3 9 0,-1 2 8 15,-10-3 8-15,5-2 12 0,-6 0 14 16,0-1 16-16,-4-3 9 0,-1-3 3 15,-5-2-5-15,1-3-7 0,3-3-15 16,-5-6-21-16,1 0-14 0,-5-5-14 0,5-3-12 16,-5-4-10-16,4-3-17 0,-1-4-29 15,-3-4-69-15,5-2-87 0,3-7-103 16,-1-4-100-16,3-4-121 0,5-6-40 16,0-6 32-16,8-6 65 0,2-3 97 15</inkml:trace>
  <inkml:trace contextRef="#ctx0" brushRef="#br0" timeOffset="8040.68">14195 6706 193 0,'-19'-3'352'0,"-1"-2"72"16,-1-1 45-16,4 2-46 0,1-1 1 15,-1 0-11-15,1 2-26 0,5-1-38 16,1 1-50-16,4 0-59 0,0 1-54 16,2 0-45-16,8 1-40 0,6 1-27 0,7-2-17 15,3 2-5-15,5-1-6 0,10-1-4 16,5-2-5-16,-1 1-7 0,8 0-1 16,3-3-4-16,0 2-5 0,3-2-8 15,1 2-4-15,-4-2-2 0,-3 4-5 16,-8 0-2-16,1-1 1 0,-9 3-8 15,-9-3-11-15,1 2-18 0,-6 1-15 0,-7 0-59 16,0-2-106-16,-10 2-113 16,0-1-112-16,-4-1-101 0,-4 0-124 0,-6 0-21 15,-3 2 66-15,0 2 100 0,-5 2 112 16</inkml:trace>
  <inkml:trace contextRef="#ctx0" brushRef="#br0" timeOffset="8553.34">14183 6734 181 0,'4'-11'257'0,"-2"-1"18"0,-2 4-29 16,4-3-9-16,-2 5-10 0,-2 0-17 16,0 1-22-16,4 1-18 0,-4 2-10 15,4 2-6-15,-2 6 2 0,-2 2 8 16,6 6 12-16,-6 3 10 0,5 9-1 0,-1 3-2 16,-4 8-8-16,0 2-11 0,-4 5-12 15,-1 3-17-15,3 1-17 0,-4 3-20 16,-2 0-19-16,2 1-16 0,0 1-8 15,-5 2-7-15,5-3-6 0,0 1-2 16,-2 1-7-16,5-3 2 0,-1 0-5 16,2-2-4-16,-2-2-5 0,0-4-2 0,4-3 3 15,0-3-2-15,0-3-2 0,0-7-2 16,0-2 1-16,4-5 1 0,-4-2 3 16,0-5 6-16,4-4 9 0,-2 0 7 15,-2-2 5-15,7-3 5 0,1-2 2 16,0 0-4-16,7-6-2 0,1 0-7 15,7-3 2-15,2-4-8 0,4 0-8 16,2-3-6-16,4-2-5 0,6-1-7 0,2-1-28 16,3-1-60-16,4 1-156 15,-7-2-230-15,4 1-242 0,-1-1-122 0,-5-4-52 16,-8-2 23-16,-6-5 139 0,-4-4 217 16</inkml:trace>
  <inkml:trace contextRef="#ctx0" brushRef="#br0" timeOffset="9661.62">15245 7391 7 0,'-2'-2'183'16,"-2"0"-2"-16,4-1-18 0,-4 1-12 16,2-2 0-16,2 2-3 0,0-1 8 15,-5-1 0-15,5 2 0 0,-2 0 0 0,-2-1-1 16,4-3-10-16,-4 3-11 0,4-3-10 16,-2 3-11-16,2-5-16 0,0 1-14 15,2 0-9-15,-2-4-11 0,4 0-1 16,2-1 0-16,-1-2 3 0,1-2 4 15,4 1 6-15,0-2 4 0,1 2-3 16,-3 1-6-16,2 0-9 0,1 0-7 0,-1 4-8 16,0 2 1-16,1 3 2 15,-3 4 3-15,2 1 5 0,5 1 2 0,-5 7 2 16,-2-1-4-16,7 7-6 0,-9 0-4 16,4 5-6-16,-3 2-6 0,-1 4-6 15,-2 4-11-15,2 1-1 0,-6 1-1 16,4 0-3-16,-4-1 0 0,-4 1 2 15,4 1 2-15,-2-2 0 0,-2-2-1 16,0 1 3-16,2-5 4 0,-4 0 6 0,1-4 11 16,1-4 13-16,-2-4 17 0,6 0 17 15,-4-4 8-15,2-2 1 0,-2-5-5 16,4-2-13-16,-2-5-22 0,-2-4-19 16,4-5-15-16,4-3-13 0,2-7-5 15,0-2-9-15,9-5 3 0,-3-2-2 16,5-1 4-16,5-2 0 0,-1 0 6 15,6 3 3-15,-4 1-2 0,3 4-3 0,-3 2-3 16,-2 3 1-16,2 4-4 0,-3 4-1 16,1 4-2-16,-2 4-2 0,-3 1-5 15,-1 5-2-15,-3 4-5 0,-2 5-1 16,1 4 0-16,-5 4-1 0,0 4 5 16,-2 2 0-16,2 4 2 0,-2 4 3 0,3 0 4 15,-3 3 5-15,2 0 1 0,0-2 3 16,5 2 4-16,-1-3-3 0,0-1-12 15,3-2-24-15,-3-5-34 0,2-1-48 16,3-3-83-16,1-5-104 0,-3-3-111 16,1-6-107-16,-1-2-111 0,1-3-28 15,-4-3 41-15,3-4 87 0,-3 1 108 0</inkml:trace>
  <inkml:trace contextRef="#ctx0" brushRef="#br0" timeOffset="10341.94">16878 7203 217 0,'0'-5'318'16,"0"-2"45"-16,0 2-31 0,-2 2-31 16,2-2-36-16,0 2-37 0,0-1-44 15,0 2-38-15,0 2-37 0,0 0-21 16,0 5-10-16,0-1-6 0,-4 7 2 0,4 3-1 15,-6 4-2-15,2 5-15 0,-3 4-17 16,1 2-12-16,0 4-8 0,-2-1-4 16,1 1-1-16,1 0 1 0,0-2 0 15,2 0-3-15,-2-5-3 0,2-4-2 16,1-2-7-16,-1-5-10 0,4-3-31 16,0-5-69-16,0-7-105 0,0-7-111 0,0-5-127 15,0-5-61-15,4-8-4 16,-4-5 45-16,3-3 98 0</inkml:trace>
  <inkml:trace contextRef="#ctx0" brushRef="#br0" timeOffset="10570.5">16903 6976 203 0,'2'-6'355'0,"-2"1"63"16,4-4 35-16,0 1-41 0,-2-1-33 15,4-2-27-15,3 1-35 0,-3 0-42 16,0 0-49-16,0 0-58 0,-2 3-48 0,1 1-43 16,-3 0-29-16,-2 4-26 15,4 0-44-15,-8 1-82 0,4 2-99 0,-2 3-111 16,-3 3-115-16,1 2-134 0,2 2-41 16,-2 2 38-16,-2 3 75 0,2 0 97 15</inkml:trace>
  <inkml:trace contextRef="#ctx0" brushRef="#br0" timeOffset="11032.13">17215 7249 36 0,'10'-11'292'0,"-6"2"55"0,-1-2 56 0,-3 2-50 15,0 1-44-15,-3-2-38 0,-3 4-39 16,-2-1-49-16,-2 0-49 0,-3 5-41 16,1-1-26-16,-3 5-12 0,-1 1-7 15,-1 3 5-15,1 2 2 0,1 2 2 16,3 4-3-16,2 1-9 0,3 1-10 16,3 1-8-16,4-2-9 0,4 2-4 15,3 0-9-15,3 1 2 0,6-4-5 0,-1 3 2 16,1-3 0-16,3 2-2 0,-2-2 5 15,-1 2-1-15,5-3 0 0,-7 4 1 16,-1-3 1-16,3 2-3 0,-5-1 1 16,1-1-2-16,-2 1 1 0,-4 0-2 15,3 1-1-15,-7 0 0 0,2-1 1 16,-2 1 3-16,-2-1 0 0,-2-1-2 0,-2-1 0 16,2 2 2-16,-7-3-2 15,3 0-2-15,-4-1 3 0,2 0 0 0,-7-2-1 16,3-1-2-16,-5-2 0 0,-1-3-1 15,-1 0-3-15,-2-3-5 0,1-1-39 16,-3-4-82-16,0 0-118 0,-4-4-127 16,0 1-117-16,1-4-61 0,-1 1 4 15,4-2 64-15,-4-3 109 0</inkml:trace>
  <inkml:trace contextRef="#ctx0" brushRef="#br0" timeOffset="12031.38">18282 7418 208 0,'-2'-2'294'16,"-3"1"41"-16,-1 1-61 0,6-2-52 16,-4 4-45-16,4-1-36 0,4 2-35 0,-2 3-22 15,2 0-12-15,7 2 6 16,-1 0 2-16,2 0 0 0,3-2-2 0,4 1-12 15,1-2-11-15,3-5-12 0,4 0-8 16,0-5-8-16,0-4-4 0,-1 0-1 16,3-5 2-16,-2-3 0 0,-2-1 0 15,-2-4-1-15,-3 1 10 0,-3-1 14 16,-5 0 13-16,-1 0 6 0,-5 2 6 0,-6 0 2 16,0 0-7-16,-6 3-14 0,0-1-17 15,-9 1-11-15,5 2-3 0,-7 1-3 16,1 4-6-16,-3 3 1 0,-2 1 4 15,1 4 1-15,1 4-3 0,-2 4-3 0,1 3 0 16,1 5-3-16,-1 4-8 16,5 5-2-16,-4 5-2 0,3 4-8 0,1 2 4 15,5 3 3-15,2-1 3 0,0 0 1 16,8-1 4-16,0-1 5 0,4-3 0 16,6 0 4-16,2-5 8 0,-1-3 4 15,9-1 5-15,-1-2 6 0,2-5 3 16,6-2-4-16,-1-5-1 0,3-1-7 15,2-4-3-15,-2-1-11 0,2-2-61 16,-4 0-93-16,-4-2-109 0,0-1-123 0,-3-2-145 16,-3-1-75-16,-1-1 16 15,1-2 65-15,-7-1 94 0</inkml:trace>
  <inkml:trace contextRef="#ctx0" brushRef="#br0" timeOffset="12459.49">19009 7249 186 0,'2'-17'316'16,"2"3"57"-16,-4-1-2 0,5 1-21 0,-3 3-21 16,-2 1-27-16,4 1-39 15,-4 4-41-15,4 0-36 0,-2 5-24 0,4 0-12 16,-2 6-2-16,3 2 0 0,-3 4 3 15,2 2-13-15,-2 6-20 0,2 5-32 16,-2 2-24-16,-2 4-18 0,5 2-15 16,-3 0-8-16,2 2-4 0,0-1-1 15,-2 0-1-15,7 1-2 0,-5-3 0 16,0-1-4-16,4 0-3 0,-3-4 4 0,3-1 0 16,0-6 8-16,-4-2 8 0,5-4 6 15,-1-4 8-15,0-6 6 0,1-5 0 16,1-9-6-16,3-5-11 0,1-9-10 15,1-7-14-15,1-3-8 0,-1-8 1 16,-1-2 1-16,-1 1 4 0,1-3 7 16,-5 5 5-16,-5 3 1 0,0 4-5 0,0 8-7 15,-2 4-25-15,-4 7-47 0,5 3-72 16,-3 5-107-16,-2 6-115 0,4 2-110 16,-4 4-95-16,4 4-77 0,-2 2 9 15,4 1 71-15,-2-1 95 0,-4 3 109 16</inkml:trace>
  <inkml:trace contextRef="#ctx0" brushRef="#br0" timeOffset="12863.09">19592 7365 18 0,'-4'4'313'0,"-2"-2"49"15,-5 2 37-15,5-3-29 0,0 2-106 0,0 0-65 16,2 0-51-16,4-1-40 15,4 0-29-15,2-2-23 0,0 0-11 16,9 0 0-16,-3-4 2 0,5-2 5 0,3 0 9 16,-1-3 6-16,2-2 4 0,1 0-1 15,-3-4-1-15,0 1 1 0,-5-1-3 16,-2 1-1-16,-5-2 1 0,1 0-2 16,-6 2-4-16,-4-1-8 0,-6 1-9 0,1 2-5 15,-3 0-1-15,-2 2-1 16,-3 1 4-16,-1 4 6 0,-1 3 1 0,1 6 6 15,-1 4-5-15,1 6-7 0,-5 4-8 16,4 5-9-16,5 5-6 0,-3 4 0 16,3 2 7-16,2 2 4 0,4 1 4 0,6-2 6 15,0-2 2-15,2-1-3 16,8-3-9-16,0-1-4 0,1-5-5 0,1-2-6 16,7-7-6-16,-1-1-22 15,-1-6-57-15,-1-1-88 0,1-5-114 0,-1-4-130 16,3-6-143-16,-7-2-89 0,1-4 0 15,-3-3 60-15,-4-2 93 0</inkml:trace>
  <inkml:trace contextRef="#ctx0" brushRef="#br0" timeOffset="13311.21">19950 7229 29 0,'8'-11'264'0,"0"-1"41"0,-1-2 41 15,5 0-64-15,-2 1-38 0,1-1-20 16,1 2-19-16,-2 1-16 0,5 4-17 0,-5 3-16 16,3 2-7-16,-3 2-10 0,0 6-4 15,-4 2-9-15,5 6-6 0,-5 1-10 16,0 5-16-16,0 3-6 0,-2 2-8 16,-4 1-10-16,0 5-8 0,0-1-4 15,-4 2 4-15,-2 1 3 0,0-2 5 0,2 1 4 16,-4 0 0-16,-1-3-2 0,3-3-8 15,0-1-7-15,0-5-9 0,-3-3 6 16,7-4 1-16,-2-4-2 0,4-6-3 16,0-6-4-16,4-4-10 0,3-8-20 15,3-3-14-15,2-8-12 0,3-1 0 16,1-2-1-16,1-2 7 0,3 3 7 0,-3 2 4 16,0 3 11-16,-5 3 1 0,5 5-2 15,-7 2-1-15,4 6 0 0,-5 6-1 16,1 4-1-16,-4 4-5 0,4 6-1 15,-3 3 1-15,-3 4-3 0,0 2-1 16,-2 2 1-16,2 0-7 0,2 0-26 16,-2-1-44-16,3 1-83 0,-1-4-114 15,0 0-118-15,4-5-119 0,-1-2-88 0,-3-4-69 16,0-3 28-16,0-3 77 0,0-7 98 16,-6-3 119-16</inkml:trace>
  <inkml:trace contextRef="#ctx0" brushRef="#br0" timeOffset="13625.82">20853 6516 78 0,'13'-3'297'16,"1"2"56"-16,-6 3 48 0,7 5-82 15,-5 5-40-15,-2 3-17 0,3 5-27 16,-1 4-20-16,-4 5-9 0,-2 7-1 0,0 4 1 16,-4 4 0-16,-4 6-9 15,0 4-15-15,-2 2-17 0,-4 4-20 0,-7 1-12 16,1 3-18-16,-3 4-10 0,-6-2-10 16,-4 2-14-16,-2 0-15 0,-6 1-14 15,-2 0-13-15,-5-2-18 0,5 0-24 16,-4-6-76-16,1-4-157 0,1-5-202 15,0-10-198-15,-3-9-102 0,7-11-41 16,-8-13 40-16,5-15 137 0</inkml:trace>
  <inkml:trace contextRef="#ctx0" brushRef="#br0" timeOffset="14689.58">15375 6543 195 0,'0'-6'275'0,"0"2"35"0,0-1-48 0,0 1-34 16,0-1-22-16,-2 2-25 0,-6 0-25 15,2 2-31-15,0 1-32 0,-9 4-33 16,-2 2-19-16,-1 7-19 0,-7 4-13 16,2 5-3-16,-4 3 0 0,-1 5 1 0,-3 7 2 15,4 6 9-15,-2 6 13 0,2 6 21 16,0 5 17-16,0 6 12 0,6 7 2 15,5-1 5-15,-1 5-4 0,5 0-15 16,2-1-14-16,5-1-12 0,5 1-9 16,5-5-11-16,5-2-10 0,6-6-5 15,7-5-3-15,4-6-35 0,6-5-90 0,4-8-140 16,3-10-144-16,7-9-78 0,-3-12-41 16,-1-10 10-16,-4-13 76 0</inkml:trace>
  <inkml:trace contextRef="#ctx0" brushRef="#br0" timeOffset="18357.55">21508 7231 107 0,'0'0'244'0,"0"1"20"15,0-1-32-15,0 0-63 0,0 2-39 16,0-2-21-16,0 0-15 0,5 0-11 15,-5 0-2-15,0 0-3 0,0 0 1 16,0-2 2-16,0 2 0 0,0 0 4 16,0 0-1-16,4 0-2 0,-4 0-5 0,0 0-2 15,0 0-7-15,0 0-7 16,0 0-10-16,0 0-11 0,0 0-10 0,2 2-10 16,2-2 0-16,2 4 9 0,0-2 7 15,5 1 9-15,1 0 10 0,7 2 9 16,-3-2-1-16,3 1-5 0,1 1-9 15,7 0-4-15,-4-1-10 0,0 0-9 16,4 2-12-16,0-2-7 0,-1 1-5 0,1-2-5 16,0 1 0-16,0-2 0 0,-4 0 6 15,-1-4 3-15,-1 0 4 0,0 0 2 16,-5-2 2-16,-3 1-7 0,-3-2-4 16,-6 3-11-16,-2-2-53 0,-8 0-62 0,2 2-62 15,-8 1-62-15,-5 1-66 0,0 1-60 16,-3 5-49-16,1 0 8 0,-6 1 34 15,7 4 49-15</inkml:trace>
  <inkml:trace contextRef="#ctx0" brushRef="#br0" timeOffset="19099.75">21595 7494 133 0,'-2'0'175'0,"-2"0"-12"0,4 0-18 15,-4-1-7-15,2 1-7 0,-2-2 0 16,4 1 3-16,-7-1-1 0,7 1-2 16,-4-2-11-16,4 1-1 0,0-1-3 0,-2 2-2 15,2-2-13-15,0 1-8 0,2-1-16 16,-2 1-17-16,0-1-17 0,4 0-13 16,3 2-8-16,3-1-4 0,0 1 5 15,3-1 1-15,3 1 10 0,5-1 3 16,2 0 4-16,1 2-7 0,1-3-6 15,2 2-4-15,4-1-11 0,2-1-3 16,0 2-3-16,0 1 0 0,-2 0-3 16,-2 0 4-16,-2 0 2 0,0 0-1 15,-4 0 0-15,-2 1-3 0,-5-1 0 0,1 3 0 16,-3-3-2-16,-6 2 0 0,-4-1-2 16,3 1-2-16,-3-1-37 0,-8-1-74 15,4 0-101-15,-7-1-146 0,1-2-79 16,-4-3-37-16,0 1 11 0,3-4 63 15</inkml:trace>
  <inkml:trace contextRef="#ctx0" brushRef="#br0" timeOffset="19833.52">22325 7209 21 0,'-2'-3'246'0,"-2"2"37"0,2-1 9 15,-3 2-41-15,1-2-25 0,4 2-23 16,0-1-23-16,0-1-27 0,0 2-29 16,0 0-34-16,0 0-20 0,0 2-17 15,4-1-10-15,3 1-3 0,3 0-4 0,0 1 6 16,3 0-5-16,3 1-6 0,1 2-3 16,4-1-4-16,-1 1-4 0,-1 3-4 15,6 1-3-15,-3 0-2 0,1 1-7 16,-2 1-1-16,1 2-6 0,-5 1 1 15,4-1-2-15,-5 3 0 0,1-2 2 16,-3 2 1-16,-1-2 2 0,-1-1 2 0,-2 0 1 16,1-2 0-16,-1-2 1 0,-4 0 0 15,0-2 6-15,-1 1 0 0,1-1 0 16,-2-2 1-16,-4 0 4 0,0 2 6 16,0-2-1-16,-4 2 3 0,2 0 6 15,-7 0 3-15,3 2 1 0,-4 0 0 16,2 0 1-16,-7-2 8 0,3 3 5 15,-3-3 7-15,-1 3 8 0,-1-4 6 0,1 1 1 16,-1 0-1-16,3 1-1 0,-5-1-4 16,3-3-12-16,1 2-8 0,-1-2-8 15,5-1-10-15,-1 0-7 0,6-2-8 16,-3 0-6-16,3 0-28 0,4-1-86 16,-2-1-152-16,4-1-194 0,4-5-104 15,-2 1-52-15,4-6-8 0,3-3 73 0</inkml:trace>
  <inkml:trace contextRef="#ctx0" brushRef="#br0" timeOffset="21606">23776 6758 5 0,'0'-4'174'0,"-4"2"4"16,4-1-45-16,0 0-37 0,-2-2-27 15,-2 2-19-15,0-3-10 0,1 2-4 16,-1-1 4-16,-2 0-2 0,2-2 7 16,2 2 8-16,-2-1 3 0,-2 1 5 15,1-1 5-15,-1 2 6 0,0-3-1 16,0 4 3-16,-2-3 0 0,1 3 4 0,-3 0-5 15,0 0 2-15,4 1-2 0,-7 1-4 16,3 1-8-16,-5 0-9 0,3 1-9 16,2 2-4-16,-7 1-4 0,5 0 0 15,-3 2 5-15,-1 0 7 0,3 2 10 16,-1 1 10-16,-3 4 11 0,1 2 8 16,-5 2 7-16,4 3 3 0,-1 5 7 0,-7 3 5 15,6 3 0-15,-5 3-7 0,1 0-5 16,4 1-14-16,-1-1-16 0,-1 1-20 15,4 1-14-15,5-3-12 0,-2 2-6 16,3 0-7-16,3-2-2 0,0-1-3 16,1-1-3-16,7 3 1 0,-4-4 2 15,4-1 0-15,0 2 2 0,0-4 2 16,4 1 1-16,1-2-1 0,-3-3-3 16,6 3 0-16,-2-4-3 0,0 0 1 0,5-2 1 15,-5-2-2-15,6 0 1 0,-1-1 3 16,-1-1-2-16,4 1 2 0,-5 0-1 15,5-1 1-15,-8 1-2 0,5 0 0 16,-1 1 0-16,0-3 0 0,-3 1-2 16,-1 1 0-16,4-2 0 0,-4-3 0 15,5 1-6-15,-5-2-13 0,0-4-9 0,4 2-21 16,-3-2-28-16,3-1-28 0,-2-1-27 16,0-2-26-16,1 2-32 0,-1-4-30 15,0 1-34-15,-2-4-39 0,1 1-90 16,-1-5-27-16,2-1 10 0,-6-4 33 15,-2-3 49-15</inkml:trace>
  <inkml:trace contextRef="#ctx0" brushRef="#br0" timeOffset="26374.77">23923 6953 107 0,'-4'-2'153'0,"4"1"-23"16,-2-1-23-16,2 2-23 0,-5 0-18 16,5-1-9-16,0 1-4 0,0 0 1 15,-4-2 1-15,4 2-2 0,0 0-1 0,0-3-3 16,0 3-2-16,0-1-5 16,0-1-2-16,0-1 2 0,0 0 6 0,0 0 7 15,0-2 10-15,0-1 8 0,0 2 12 16,0-2 3-16,0 1 7 0,4-1 0 15,-4-1-4-15,0 1-8 0,5 0-12 16,-3 2-8-16,-2-2-13 0,6 2-13 16,-2-2-10-16,2 2-9 0,0-2-3 0,5 4-2 15,3-3-2-15,-1 1 2 16,7 2 3-16,1-1 4 0,2 1 5 0,-1 0 0 16,1 2 4-16,4 2-2 0,-2 0-1 15,-2 3-3-15,-1 1-1 0,-1-1-4 16,0 2-1-16,-5 2-2 0,-3-1 0 15,3 3-1-15,-6-2 0 0,1 2 1 16,-1 0 5-16,-4-1 10 0,-4 1 13 16,3 0 19-16,-1-2 18 0,-4 3 15 0,-4-2 11 15,-1 0 8-15,-1 1-3 16,0 0-5-16,-4 0-8 0,-3 0-10 0,-1-2-16 16,-3 2-13-16,1-2-13 0,-5 2-10 15,2-2-11-15,-1 0-8 0,-1 0-4 16,-2-2-4-16,7 2-1 0,-5-3-3 15,9-1-2-15,-3 1-3 0,3-3 3 16,2 1-1-16,3-2-2 0,3 0 0 16,-2 0 0-16,4-1 0 0,-2 1-1 15,4-1 1-15,4 1 0 0,2 1 0 0,0 0 1 16,5-1 3-16,1 0 4 0,5 0 0 16,-1 0-1-16,5-2 2 0,2 1-3 15,-3-1-2-15,3 0-3 0,-2 2-2 16,1-1-2-16,-1 4 1 0,0-2-3 15,-5 3 1-15,1 0-1 0,-5 3 1 16,5 2-3-16,-3 3 4 0,-1 0 0 0,-3 1-4 16,0 2-1-16,-4 2 0 0,5-1-2 15,-5 2-4-15,0-1 5 0,-2 0 5 16,-4-1 3-16,4-1 2 0,-8 0 7 16,4 2 3-16,-4-1 4 0,-2 2 3 15,-4 0 6-15,3 0 4 0,-3 1 10 16,-2 0 8-16,-3-1 4 0,5-1 2 15,-2-1 2-15,-1-1-1 0,-1 0-3 0,3-4-2 16,-1 2 2-16,-3-3 6 0,3-1 3 16,0-3 4-16,-3-2 0 0,3 1-3 15,-3-4-8-15,-1-1-8 0,-1-2-12 16,1-3-10-16,-5-2-10 0,4-2-6 16,1 0-2-16,-1-3-9 0,7 2-11 15,0 0-29-15,4 1-63 0,-1 0-106 0,3 1-125 16,2 2-124-16,4-1-109 15,-2 2-108-15,8-2-11 0,1 2 67 0,1-3 104 16,0 2 118-16</inkml:trace>
  <inkml:trace contextRef="#ctx0" brushRef="#br0" timeOffset="27102.48">24632 7528 100 0,'0'0'239'0,"-2"0"22"0,-2 0-32 0,4 0-47 16,-5-2-24-16,5 0-8 0,0 0-9 16,-2 1-5-16,-2-2-7 0,4-2-9 15,0 0-12-15,0-2-12 0,4 0-6 16,-2 1-5-16,3-3-6 0,-1 1-8 15,2-2-1-15,0 0-4 0,0 0 4 16,3 0 2-16,-1-2 3 0,0 1 3 0,0 1-3 16,3 1-11-16,-1 2-6 0,0 0-12 15,-3 1-7-15,3 4-7 0,0 0-4 16,-3 2 1-16,3 0 4 0,-4 2 3 16,4 4 7-16,-3-1 14 0,3 4 2 0,-4 0 10 15,0 2 10-15,-2 0 9 0,1 2 10 16,-3 3 5-16,-2-2 5 0,0 3 0 15,0 1-4-15,-2-1-8 0,-3 0-9 16,1 1-6-16,-2-2-11 0,0-1-7 16,0 3-9-16,-5-6-9 0,7 0-8 15,-2-1-10-15,4-4-3 0,-2 0-2 16,0-2-2-16,4-1 5 0,-2-2-1 16,2-2-1-16,2-2-3 0,-2-4-6 15,8-2-3-15,-2-4-7 0,5-2-5 0,-3-2 0 16,8 0 0-16,-1-1 1 0,1-1-3 15,1 2 6-15,-3 0-3 0,-1 2-1 16,-1 3-1-16,-2 2 0 0,-3 3 2 16,3 1-7-16,-2 2 5 0,-2 3 2 15,1 3 4-15,-1 4 1 0,0 2 0 16,-2 2 2-16,2 2-2 0,1 0-20 16,-3 2-56-16,2 2-100 0,2-1-127 0,0 0-126 15,1-1-142-15,-1-1-137 0,2-5-30 16,5-1 58-16,-3-5 102 0,-1-3 111 15</inkml:trace>
  <inkml:trace contextRef="#ctx0" brushRef="#br0" timeOffset="27488.6">25649 7205 369 0,'4'-2'451'0,"-2"0"44"15,-2 2 10-15,4 0-139 0,-4 2-103 16,0 1-74-16,-4 3-52 0,4 3-23 15,-6 2-3-15,2 3 4 0,2 1-4 0,-3 2-8 16,3 3-14-16,-2 0-16 0,0 2-13 16,-2 0-14-16,4 1-10 0,-2 1-8 15,0 0-7-15,-3 1-3 0,3-2-4 16,2 0-3-16,-4 1-3 0,-2 0-4 0,6-4-19 16,-5 0-44-16,3-3-61 15,-2 0-71-15,0-4-76 0,2-1-84 0,-2-4-67 16,-3-1-83-16,1-2-5 0,0-2 35 15,-5-3 56-15,3-3 76 0</inkml:trace>
  <inkml:trace contextRef="#ctx0" brushRef="#br0" timeOffset="27690.68">25345 7583 203 0,'-6'0'393'15,"0"-4"62"-15,-1 1 45 0,3 2-92 16,4-2-100-16,0 1-62 0,6 0-49 15,1-2-38-15,7 1-14 0,3 0-5 16,3 0-6-16,3-2-9 0,6-1-20 16,6 0-26-16,-2 0-24 0,2-2-17 0,7 0-16 15,-3-1-35-15,2 0-107 0,-6-1-155 16,-1 0-201-16,1-1-106 0,-11-1-54 16,-3-2-4-16,-4 1 83 0</inkml:trace>
  <inkml:trace contextRef="#ctx0" brushRef="#br0" timeOffset="28712.46">26056 7161 184 0,'-4'0'216'0,"2"-2"-20"0,-2 2-47 16,4-2-30-16,-4-1-16 0,4-2-11 16,-2-1-13-16,2 0-8 0,2-3-6 15,-2-1-5-15,8-2 0 0,-2 1-5 16,0-3 2-16,7 1 5 0,-3 1 3 0,0 0 0 16,1 1 0-16,1 0 3 0,3 3-4 15,-3 1-4-15,-2 1-5 0,5 1-3 16,-3 3-5-16,3 2-5 0,-3 2-2 15,0 3 4-15,5 2-2 0,-3 1 5 16,7 4 2-16,-4 1 3 0,-1 2 0 16,1 3-2-16,-5 2-1 0,5 1-3 15,-1 1 2-15,-5 2 1 0,5 1 5 0,-6 0 4 16,1 2 2-16,-5 1 3 0,0 0-1 16,-2 2 2-16,-4-3 0 0,0 1-5 15,-4 1-5-15,-2-1-5 0,-4 1-6 16,1-1-8-16,-5-2-6 0,-3-1-7 15,5 3 2-15,-9-5-1 0,1-1 4 0,3-1 3 16,-4-2 2-16,-1-2 5 0,5-3 0 16,-4-1-4-16,5-5-5 0,3 1-5 15,-1-4-5-15,2-3-6 0,-1-2-5 16,5-2-2-16,2-3-1 0,0-1-4 16,6-1-2-16,2-3 0 0,2 0-4 15,2-1-4-15,4-2 0 0,7 1 0 16,-3 2 3-16,3 0-2 0,1 4 9 0,-1 0 9 15,2 3 4-15,-3 1 7 0,3 4 1 16,-3 1 5-16,1 3-3 0,-1 3-4 16,3 2-2-16,0 1 0 0,-3 2-3 15,1 3-3-15,3 0-3 0,-3 0-9 16,6 1-49-16,-3-2-81 0,1-1-103 16,2-2-108-16,-3-3-126 0,3-4-115 15,0-2-22-15,4-6 47 0,4-6 77 0,-4-6 102 16</inkml:trace>
  <inkml:trace contextRef="#ctx0" brushRef="#br0" timeOffset="29207.08">27026 6758 16 0,'10'-9'233'0,"2"0"27"0,3 1 0 16,-3 2-45-16,5 0-20 0,3 3-4 15,1 0 7-15,2 3 15 0,0 3 11 16,3 0 1-16,5 3-2 0,-2 2-8 16,-2 4-21-16,0 2-18 0,2 2-21 0,-8 6-12 15,1 2-16-15,-5 5-19 16,-3 5-13-16,-7 6-21 0,-3 2-19 0,-4 4-18 15,-4 5-21-15,-7 3-16 0,1 3-4 16,-7 0-2-16,1 2 1 0,-3 1 4 16,-1 0 2-16,-3-1 3 0,-2 1-4 15,0-2-15-15,-2-1-42 0,1-2-74 16,1-4-89-16,0-4-102 0,0-3-112 16,-2-7-116-16,4-3-32 0,-3-8 35 0,-1-6 70 15,0-8 93-15</inkml:trace>
  <inkml:trace contextRef="#ctx0" brushRef="#br0" timeOffset="30119.84">23511 6376 178 0,'-6'0'205'0,"0"-1"-36"0,-4-1-38 0,3 0-24 16,-3 0-12-16,4 0-8 0,-4 0-9 16,3 1-4-16,-3-1 0 0,4-1-8 15,-2 2-6-15,-1 1-6 0,1 1-8 16,0 2 0-16,-3-1-9 0,1 2 0 0,-4 3-3 16,1 2 2-16,-3 3 1 15,3 3 4-15,-11 7 0 0,1 1 10 0,-4 8 10 16,-6 3 12-16,6 6 17 0,-4 7 17 15,-2 8 21-15,0 5 14 0,4 6 3 16,-2 7-8-16,8 4-19 0,0 2-19 16,3 2-13-16,-1 3-14 0,9 1-6 15,-3 2-1-15,7 0 3 0,0 3 3 16,1-3-15-16,12-1-11 0,1-5-11 0,4-2-12 16,9-6-9-16,1-7-4 0,13-4 4 15,5-7-1-15,5-7 2 0,7-6-28 16,10-7-83-16,0-10-148 0,6-8-202 15,4-13-105-15,-2-8-59 0,-6-15-2 16,-2-10 67-16</inkml:trace>
  <inkml:trace contextRef="#ctx0" brushRef="#br0" timeOffset="31142.62">28402 7395 217 0,'6'-2'260'16,"1"2"28"-16,-3 2-53 0,2 1-42 15,-2 3-23-15,0 1-7 0,-2 3 18 16,-2 5-4-16,0 4-10 0,0 2-15 0,-2 1-26 16,-2 2-27-16,0 2-26 0,4-1-24 15,-2-1-17-15,2 2-11 0,0-4-7 16,2-2-6-16,-2-2-4 0,4-3-31 15,-4-2-50-15,4-1-79 0,-4-7-103 16,0-4-123-16,0-1-60 0,-4-6-7 16,4-2 32-16,-4-4 67 0</inkml:trace>
  <inkml:trace contextRef="#ctx0" brushRef="#br0" timeOffset="31375.18">28512 7180 77 0,'6'-9'309'0,"2"3"40"15,-2-2 37-15,1-1-72 0,-3 0-66 16,-2 4-49-16,2-3-40 0,2 0-31 16,-2 2-33-16,-2-1-25 0,3 1-20 15,-5 2-15-15,0 1-16 0,4 1-36 16,-8 2-58-16,4 4-78 0,-5 1-90 15,-1 4-116-15,0 2-59 0,2 4-4 16,-4 0 36-16,-1 2 63 0</inkml:trace>
  <inkml:trace contextRef="#ctx0" brushRef="#br0" timeOffset="31824.47">28946 7519 164 0,'-4'0'300'16,"-2"-1"33"-16,-1-1 6 0,-3 0-99 16,-2 2-62-16,-7-1-32 0,2 1-28 0,1 0-18 15,-3 0-8-15,3 1-2 0,-1 1 0 16,3 1-6-16,1 0-5 0,3 3-13 15,4 0-15-15,2 2-14 0,4 2-11 16,4-1-9-16,4 3-4 0,2-1-6 16,1 2-3-16,5-1 2 0,-1 2-4 0,-3 1-1 15,5-2 5-15,-3 4 0 0,-1-2 2 16,-7 3-2-16,4-1 1 0,-4-1-2 16,3 2-2-16,-7-1-1 0,2 0 0 15,-2-1 0-15,2-2-1 0,-4-3 4 16,4 0 12-16,-2-3 29 0,-2-1 46 15,0-2 43-15,-2-1 28 0,-2-2 13 16,-6-2-4-16,-1 0-25 0,1-2-42 16,-7-2-40-16,-1 2-24 0,-3-3-15 0,1 0-9 15,3-3-8-15,0 3-50 0,1-2-102 16,4-1-138-16,-3-1-178 0,9 0-123 16,2-3-62-16,2-2 11 0,4 0 79 15,2-3 126-15</inkml:trace>
  <inkml:trace contextRef="#ctx0" brushRef="#br0" timeOffset="32570.02">29822 7577 127 0,'-4'2'281'0,"2"-2"29"0,-4 2-5 16,2 0-85-16,0 1-55 0,2-1-32 15,-3 2-30-15,5-1-21 0,0-1-9 16,0 4-9-16,7-3-2 0,1 0 4 0,0 0 10 16,3 0 4-16,5-3 5 0,1-1 0 15,3-1-2-15,3-4-9 0,-2 1-11 16,6-1-13-16,-5-3-10 0,1-1-9 15,-2 0-4-15,-5 0-5 0,1-2 8 16,-7 1 10-16,5-1 10 0,-13 1 12 16,4-1 3-16,-6 1 0 0,-2 0-9 0,-4 0-13 15,-3 2-15-15,-3 1-13 0,-3 1-9 16,3 4-4-16,-4 1-1 0,1 4-1 16,-1 1 0-16,-1 6 4 0,0 0 7 15,1 5 9-15,4 3 15 0,-3 1 10 16,3 6 12-16,-3 0 7 0,7 1 5 15,0 2-9-15,1 2-10 0,7-3-6 16,0 0-12-16,5 0-6 0,1-3-7 16,0-3-4-16,4 0-1 0,3-6-6 0,5 0-11 15,-5-4-54-15,3-4-92 0,1-3-116 16,-1-6-139-16,-1-3-141 0,-3-4-67 16,3-4 13-16,-3 0 71 0,-2-4 102 15</inkml:trace>
  <inkml:trace contextRef="#ctx0" brushRef="#br0" timeOffset="33156.65">30176 7478 91 0,'4'-2'318'16,"-2"-1"44"-16,-2 0 34 0,4 1-75 15,-2-1-83-15,-2 3-58 0,0-3-41 0,4 3-19 16,-4 3-2-16,4 0 8 0,-1 4 15 15,1 0 13-15,-2 5 14 0,2 4-7 16,-4 2-12-16,0 2-16 0,0 4-16 16,0 1-22-16,0 1-11 0,0-1-16 15,0 1-12-15,0-2-14 0,4-1-10 16,-2-1-3-16,-2-2-5 0,6-3-3 16,-2-3-2-16,3-2 3 0,-3-2 5 0,2-3 5 15,0-4 3-15,2-3-2 0,1-3-2 16,1-4-6-16,5-4-11 0,-3-5-7 15,4-2-5-15,-1-4-6 0,1-1 0 16,-3 0-2-16,3-2 0 0,-1 2-4 16,-3 3 3-16,-1 0-1 0,1 2 0 15,-2 0 4-15,1 3-1 0,-1 1 2 0,2 2 0 16,-1-2 2-16,-1 4-3 16,5 0-2-16,-7 2 0 0,2-1 0 0,5 1 0 15,-5 0-1-15,-2-1 4 0,1 3-1 16,-3 1 2-16,-4-1 1 0,2-1 1 0,-4 2-1 15,0-1 1-15,-4 0 2 0,-2 1 0 16,4 0 2-16,-9 2-1 0,1 0 0 16,-5 5 1-16,3 0-2 0,2 2 4 15,-7 4 1-15,5 4 2 0,-5 2 0 16,1 4 5-16,-3 4 4 0,2 2 5 0,5 3 4 16,2 3 1-16,-1-1 2 0,5 2-2 15,2-1-2-15,2 0-4 0,4-1-8 16,2-3-2-16,2-1-4 0,5-2-6 15,-1-1-5-15,0-4-30 0,3-2-69 16,-3-1-112-16,5-4-136 0,-3-5-148 16,-2 0-137-16,3-3-48 0,-3-6 33 15,0 0 87-15,-3-6 127 0</inkml:trace>
  <inkml:trace contextRef="#ctx0" brushRef="#br0" timeOffset="33582.8">30591 7595 78 0,'11'-9'242'15,"-1"-1"29"-15,0 2-12 0,1-1-43 16,-5 3-25-16,4 1-19 0,-4-1-15 0,1 3-3 16,1 3 3-16,-6 3 4 0,4 5 8 15,-2 1 13-15,-4 4 8 0,4 3-1 16,-4 2-14-16,-4 2-18 0,0 3-23 15,2 2-18-15,-4-2-14 0,2 1-17 0,-2 1-12 16,-1-2-11-16,-1 0-13 0,2 1-7 16,2-6-9-16,2 1-9 0,-2-5-5 15,1-3-1-15,-1-1 3 0,4-5-1 0,4-2 3 16,-1-3 0-16,3-5-2 0,2-2-2 16,2-8-6-16,3 0-5 0,-1-3 0 15,5 0-3-15,1-2-1 0,-5 2 1 16,3 1-3-16,-3 2 2 0,-3 1 0 0,0 5 0 15,1 2 3-15,-5 4 7 0,0 5 3 16,2 2 5-16,-6 4 1 0,2 4-1 16,1 4-2-16,-3 1-6 0,-2 5-11 15,6 2-29-15,-6 0-58 0,8-1-79 0,-6 1-92 16,9 0-94-16,-5-1-82 0,8-2-35 16,-1-2 3-16,3-4-31 0,1-4 33 15,3-4 65-15,-3-5 69 0,4-7 53 16</inkml:trace>
  <inkml:trace contextRef="#ctx0" brushRef="#br0" timeOffset="33998.96">31350 6698 169 0,'12'7'251'0,"1"2"27"0,-3 3-50 15,0 5-41-15,1 3-17 0,-1 5-7 16,-4 3-1-16,0 3-1 0,1 7 4 0,1 2-5 15,-6 3-8-15,6 3-13 0,-6 3-4 16,3 3 18-16,-3 2 33 0,2 3 44 0,0 1 41 16,-4 3 28-16,-8-1 1 0,1 2-31 15,-3 1-50-15,-7 2-59 0,1-1-46 16,-5 3-39-16,-1-2-22 0,-5 0-15 16,0 0-17-16,-2 1-12 0,-2-3-2 0,-2-1 1 15,0-3-4-15,0-1-23 0,-5-3-49 16,5-3-104-16,-4-3-162 0,2-6-177 15,-2-3-184-15,0-7-74 0,-7-6-3 16,1-7 80-16,-1-9 140 0</inkml:trace>
  <inkml:trace contextRef="#ctx0" brushRef="#br0" timeOffset="37394.51">18031 5211 20 0,'-2'1'192'0,"-2"-1"1"0,-2 0-28 16,0-1-28-16,2-1-23 0,-7-1-16 15,5 0-11-15,0 0-10 0,-4-3-9 0,-1 1-7 16,5 0-8-16,-8 1-5 15,5-2-6-15,-5 3-3 0,4-2-7 0,-3 4-4 16,-1-1-6-16,1-1-5 0,1 3-5 16,-3 0-3-16,-1 0-1 0,6 3 2 15,-7-1 1-15,1-1-2 0,3 4 2 16,-3-2-5-16,-3 4 0 0,2 0 1 0,1 2 1 16,-1-2 1-16,-1 3-1 15,1 2 7-15,-3 0-2 0,5-1 0 0,-1 3-4 16,-1 1-1-16,5 0-2 0,-3-1 2 15,3 4-1-15,1-1 5 0,-1-1 10 16,-2 1 8-16,3 1 4 0,3-1 5 16,-7 1-2-16,5 1-2 0,0-2-11 15,1 0-8-15,-1 1-10 0,0-1-3 0,-5 1-3 16,7-2-2-16,-2 0 1 0,-1-1-2 16,1 1 2-16,0-4 0 0,-1 2 0 15,5 0 0-15,-4-2-1 0,4 2 4 16,-5 1-1-16,5-1 1 0,-4 3 5 15,4 2-2-15,-5-1 3 0,5 4-4 0,-4-1 1 16,4 1 2-16,1 0-3 16,-1 0 0-16,6-1-1 0,-4 1-1 0,4-2 1 15,4 0-1-15,2 0-1 0,-1 0 1 16,1-2-1-16,0 2-1 0,4-1 0 16,-4-2 0-16,5 0 0 0,-1 0 0 15,0 2 0-15,1-3 0 0,1 1 0 16,-1 0 2-16,1-1 0 0,2 1-1 15,-1-2-1-15,3 0 0 0,-1-2 0 16,5 2-5-16,-1-3 1 0,-2 1-2 0,3-2 0 16,3-2-4-16,-2 2 5 0,1-4 1 15,-1 2 3-15,2-2 1 0,-2-1 2 16,1 1 3-16,1 0 1 0,-4-3-3 16,-1 3 2-16,3-1-1 0,0-3 1 15,-3 1 1-15,7 2-2 0,-6-3 2 16,3 0-1-16,3 1 1 0,-6-2-2 15,8 0 0-15,-3 0-3 0,3 0-1 0,-2 0 2 16,6-1 0-16,-2-1 0 0,2 2 2 16,-2-2 1-16,2 0 0 0,0 1 5 15,-2-1-3-15,4 0 0 0,-6 0 1 16,6-1-3-16,-2 1-2 0,-2-2-5 16,2-1 2-16,2-1 2 0,-4 3 1 15,4-2 5-15,-2-1 0 0,-2 2 3 16,2 1 0-16,2-1-1 0,-2-1-1 0,-2 1-3 15,2 0 3-15,-2 2-3 0,-2-1 0 16,0 0-3-16,0-1 3 0,1 1-3 16,-1-1 1-16,0 2-2 0,0-4-1 15,-4 2-1-15,4 1 1 0,-2-1 0 16,-3-2-1-16,1 2 0 0,0 2-2 16,-3-2 1-16,1 1 0 0,-2 1-1 0,-1-2-3 15,1 2 1-15,-3 2 0 0,1-2-1 16,-1 1 1-16,5-1-1 0,-4 0 1 15,-1 0-1-15,5 0 0 0,-5 0 2 16,1 0-1-16,0 2 3 0,-1-2 1 16,1 0 0-16,-3 2 3 0,-2 2-1 15,-1-1 0-15,1 3-1 0,-1-1-1 0,-1 1 1 16,2-1-1-16,3 2 1 0,-3-1 0 16,-2 1-1-16,7-1 2 0,-7 0 0 15,7 0 0-15,-7-1 0 0,7-1 0 16,-3 1-1-16,-1-2 1 0,3 0-1 15,1 0-1-15,3-1 0 0,-1-1 0 16,0 2-1-16,-1-1 0 0,-1-1-1 16,-1 1 0-16,1 1 0 0,-1-2-4 15,-1 3 2-15,-3-3-2 0,5 1-7 16,-3-1-13-16,-1-1-14 0,3-1-12 0,1-1-15 16,1-1-11-16,-1-2-5 0,-1-1 8 15,1-1 7-15,-1-1 16 0,1-3 11 16,0 0 14-16,-1-2 10 0,-4-1 8 15,5 0 6-15,-3-4 2 0,-1 2-1 16,-3-1 2-16,5-1 0 0,-3 2-2 16,3-4-1-16,-3 1 3 0,0 0 0 0,-1 1-2 15,3 0 0-15,-1-1-2 0,1-1-1 16,-2 0-2-16,-1 0 4 0,1 0 1 16,5 0-3-16,-7 1 5 0,0-3 0 15,1 0 0-15,-1-2 0 0,-4 1 0 16,-2 0-2-16,-2 0-2 0,3 0-1 15,-10-2 4-15,5 2-1 0,-2-1 2 0,-6-1 7 16,6 1 10-16,-4 1 13 0,-2-2 8 16,1 2 7-16,-3 0 4 0,4-1 4 15,0 1-4-15,-5 0-10 0,5-1-4 16,-4 0-10-16,4 2-3 0,-5 0-4 16,-3 1 1-16,5 0 2 0,-5 1 1 0,-3 2 2 15,1-2 7-15,-1 3 4 0,-3-1 7 16,-3 1 2-16,2 1 4 0,-1 0 2 15,-1 2-3-15,-2-3-2 0,0 3-5 16,0-3-2-16,-1 3-4 0,-1-3-1 16,2 3-4-16,-2-4-7 0,2 3-6 15,-2-2-7-15,-2 3-4 0,3 1-4 0,-1-1-1 16,-2 2-1-16,-2 1-2 0,2 1-1 16,-2 1 1-16,-2 3-1 0,2 0 1 15,-2 1 3-15,4 1 2 0,-2 1 2 16,-2 1 4-16,6-2 2 0,-2 4 1 15,-2-2-2-15,4 2-1 0,0 0 2 16,4-2-3-16,-4 1 0 0,5-1-2 16,-1 2-1-16,2-4 1 0,-1 2-2 0,1 1-1 15,0-1-1-15,-2 0-1 16,3 2 0-16,-3 0 0 0,0 0 0 16,1 2 1-16,1-2-1 0,-2 2 0 0,2-2 0 15,1 1 0-15,3-1-1 0,1-1 0 16,-5 1-1-16,5-4-1 0,-1 0-2 15,0 1 1-15,1-3 1 0,-1 1-3 16,5-1 1-16,-5 1 1 0,1-1-2 16,-3 1 1-16,3 3 0 0,-1-1-1 0,1 3 0 15,-3 0 3-15,-2 0 3 0,-1 3 1 16,-3-1 2-16,2 1 5 0,-4 3 2 16,0-3-1-16,1 3-1 0,-8-1 1 15,1 1 0-15,0-1-2 0,-4 3-1 16,-6-2-7-16,-1 2-3 0,1 1-2 15,-1 0-34-15,-1 1-56 0,-3-4-69 16,5 2-79-16,4 1-121 0,-5-2-65 0,7-4-3 16,-2 0 36-16,0-5 61 0</inkml:trace>
  <inkml:trace contextRef="#ctx0" brushRef="#br0" timeOffset="68134.95">3125 10925 95 0,'-4'0'113'0,"2"0"-17"16,2 0-9-16,0-1-15 0,-4-1-17 0,4 2-4 15,-2-2-7-15,-2-2-7 0,4 1-8 16,-6 1 0-16,6-2-4 0,-4 2-6 16,2-3-1-16,2-1-2 0,-5 1 1 0,5 1-4 15,0-5 2-15,0 2 3 0,0-2-1 16,5-3 2-16,1-4-3 0,0 1 0 15,4-5-1-15,3-2-2 0,-3-2 0 16,7-1-4-16,-1 0-2 0,1 1-4 0,-1-3 1 16,5 0 1-16,0 0-1 0,-5 1-3 15,7 1 2-15,-3 1 3 0,3 2-4 16,-2 2-1-16,-3 5-1 0,3 2 0 0,0 1 0 16,-3 6 0-16,3 0 2 0,-4 6-1 15,3 0 1-15,-3 4 0 0,-1 1-1 16,1 4 1-16,-1 2 1 0,-1 4-1 15,1 1-2-15,-3 2 2 0,1 4 0 0,-1 2 5 16,-3 3-2-16,2 5-3 0,-1 1-1 16,-1 3-3-16,-4 3-2 0,1 1 2 15,1 3 2-15,-6-1 4 0,2 0-2 0,-4 0 9 16,2-1 2-16,-4-2-5 0,2-4 1 16,-4 1-2-16,4-4 10 0,-6-1-4 15,2-2 1-15,1-2 7 0,-3-5 0 16,2 0 1-16,0-2 4 0,-2-3 6 0,2-4 2 15,2-1 6-15,-3-3 11 0,5-1 6 16,-2-4 1-16,-2 1-3 0,4-3-7 16,0-2-8-16,0-3-15 0,0-4-12 0,0-3-5 15,0-4-7-15,6-6-4 0,-1-6 1 16,5-2-4-16,0-3 2 0,3-4-6 16,-3 0 1-16,7 1-6 0,3-3-2 0,-1 1 4 15,1-1 6-15,1 1 7 0,2-1 6 16,0 0 7-16,4 0 5 0,-1 3-2 15,1-2-2-15,2 4-4 0,2 0-1 16,-4 5-3-16,2 0-2 0,2 3 0 16,-2 4-3-16,-2 3 1 0,-2 3-6 15,-3 4 1-15,1 0 1 0,0 3 1 16,-2 2 1-16,-5 4 0 0,1 1 7 0,-1 1-4 16,1 4 0-16,-3 1-1 0,-1 1-1 15,-3 6 0-15,0-1 1 0,3 5 1 16,-5 3-2-16,-2 3 2 0,0 6-3 15,0 4-3-15,-6 4 3 0,5 5 5 16,-5 1 1-16,-5 2-1 0,5 0 4 16,0-2 3-16,0 0-3 0,0-3-6 15,0-1-1-15,0-5 0 0,5-3-2 16,1-4 0-16,0-3-2 0,2-3 2 0,-1-4 0 16,5-3-1-16,2-3 1 0,-1-7 0 15,3-4-1-15,5-4-2 0,2-7-1 16,-1-3-5-16,5-4-3 0,0-4-7 15,0-4-17-15,0 1-53 0,0-2-80 16,-4 0-90-16,-3-1-43 0,-3 4-20 16,-1 0 3-16</inkml:trace>
  <inkml:trace contextRef="#ctx0" brushRef="#br0" timeOffset="68654.63">4926 10746 33 0,'-6'-5'192'0,"2"-1"18"15,-3 0-56-15,3 3-35 0,2-2-20 16,-2 2-21-16,4 0-19 0,0 2-20 15,4-1-10-15,-2-1 3 0,4 0 16 16,5 0 9-16,-1 1 7 0,0-2 5 0,11 1-2 16,-2-2-9-16,1 2-17 0,3 0-12 15,4 1-12-15,0 0-6 0,-4 2-4 16,4 0-3-16,-3 0-1 0,-1 2-2 16,0 0-1-16,0 0 1 0,-3-1-1 15,3 2-1-15,-2-3 0 0,-1 3-1 16,-1-6 1-16,-5 3-1 0,3-3 2 15,-1 0-4-15,1 1-1 0,-7-2-2 16,1 1-19-16,-5-1-31 0,0 4-40 16,-2-2-66-16,-8 4-78 0,4 0-33 0,-6 3-6 15,-4-1 17-15</inkml:trace>
  <inkml:trace contextRef="#ctx0" brushRef="#br0" timeOffset="68916.64">5009 11126 153 0,'-7'6'246'0,"3"-3"15"16,-2 0-68-16,2-2-43 0,4 1-34 0,4 0-29 15,2-1-20-15,5 1-10 0,5-2-5 16,1-2-7-16,-1 1-2 0,9-3 1 15,-2 1-6-15,4-3-4 0,0-2-7 16,1 2-7-16,-1-2-9 0,0-1-6 16,4 0-9-16,-2-2-39 0,-2 0-144 15,-4-1-76-15,2-3-44 0,-7 1-20 16,-1-5-6-16</inkml:trace>
  <inkml:trace contextRef="#ctx0" brushRef="#br0" timeOffset="70178.95">5918 10504 32 0,'-12'0'118'0,"-3"0"-8"0,3 0-4 16,-1 0 2-16,3-5-8 0,-4 4-10 16,3-2-9-16,5-4-8 0,-4 0-4 15,4-1-12-15,-1-3-12 0,7-3-13 16,0-5-5-16,5-3-9 0,1-3-6 15,6-5-4-15,5-4-3 0,3-1-3 0,3-5-3 16,8-2-5-16,-2 0 3 0,4-1 1 16,2 1 3-16,-2 3 0 0,0 2 5 15,0 4 0-15,-4 4-1 0,2 6-5 16,-2 3 0-16,2 3 0 0,-4 6-2 16,0 0-1-16,0 6-1 0,-4 4-3 0,-1 4 3 15,5 6-1-15,-6 4 1 0,2 7 2 16,-3 5 7-16,-1 8 4 0,2 7 6 15,-5 5 5-15,-1 7 0 0,-7 4 2 16,2 6-5-16,-6 3-5 0,-4 4-8 16,-4 0-6-16,-2 3-5 0,-4 1-2 15,-3-1 1-15,-1-1-1 0,-5 1 9 0,-6 2 6 16,3-1 5-16,-5 0 3 0,-2 0 0 16,-4-2-2-16,2-3-4 0,-2-4 0 15,-4-8-4-15,3-5-3 0,1-5 2 16,2-8-3-16,2-6 3 0,-2-9-3 15,7-7 1-15,-1-7 0 0,2-6 4 16,2-6-1-16,5-6 0 0,6-10 0 0,1-7-1 16,5-9 2-16,8-3-5 0,5-5-2 15,1-2-1-15,11 1-2 0,-1 1-2 16,3 3 1-16,6 5-1 0,-2 6 1 16,0 5 1-16,0 9-2 0,4 6 1 15,-7 9 0-15,3 9 3 0,0 6 0 16,-2 9 0-16,-2 3 3 0,-1 5 0 0,1 2 2 15,2 1 0-15,-2-2 0 16,-3-1 1-16,3-3 1 0,-2-1 0 0,-3-2-2 16,-1-1-2-16,-1-1 0 0,1-3 0 15,2-1-10-15,-7-1-55 0,0-4-102 16,3-6-53-16,-5-6-28 0,-4-6-16 16</inkml:trace>
  <inkml:trace contextRef="#ctx0" brushRef="#br0" timeOffset="70691.12">7322 9689 45 0,'-2'-6'208'0,"-2"2"10"15,-3 2-41-15,3 0-60 0,2 2-47 16,-2 2-33-16,0 4-15 0,4 3-10 15,0 0-6-15,4 5-6 0,-4 5 2 0,0 2 12 16,4 4 3-16,-4 4 3 0,0 8 11 16,0 4 13-16,-4 7 14 0,-2 5 4 15,-5 9 4-15,1 6-2 0,-6 8-4 16,3 2-13-16,-1 4-17 0,-3 3-13 16,1 1-12-16,-1-1 1 0,1-1 2 0,1-6-1 15,3 2 7-15,-1-1 2 0,-1-3 3 16,1-7-7-16,3-2-4 0,0-4-3 15,-1-4-4-15,1-6 1 0,0-2-2 16,4 0-3-16,-1-6-2 0,1-2-8 16,0-3 6-16,2-1 2 0,0-5 1 15,4 0-1-15,0-8 2 0,0-2-9 16,4-6-73-16,0-6-114 0,-2-9-62 0,2-7-33 16,-2-11-15-16,2-7 9 15</inkml:trace>
  <inkml:trace contextRef="#ctx0" brushRef="#br0" timeOffset="71061.72">7165 10922 58 0,'-7'2'198'16,"1"-1"12"-16,2-1-56 0,2 0-47 15,-2 0-29-15,4-3-23 0,4-1-18 16,2-3-12-16,5-4 1 0,5-4 0 16,1-8 10-16,5-8 13 0,5-3 13 0,6-9 8 15,0-5 6-15,5-6 3 16,3-2-4-16,-2-4-9 0,1 0-9 0,-3 2-12 15,0 0-14-15,-4 4-9 0,0 0-12 16,-6 7-4-16,-4 3-1 0,-3 4-2 16,-7 5 1-16,1 5 4 0,-3 5-3 15,-5 5-5-15,-4 5-30 0,-2 4-59 16,-2 7-97-16,-4 8-83 0,-3 4-42 16,-7 7-20-16,-1 7 17 0</inkml:trace>
  <inkml:trace contextRef="#ctx0" brushRef="#br0" timeOffset="71342.82">7295 10708 78 0,'-2'1'205'0,"2"4"2"0,0-4-55 16,2 5-60-16,2 2-43 0,2 4-27 15,5 5-13-15,-1 3-2 0,6 3-2 16,1 4 2-16,-1-1 2 0,5 6 10 16,-2 0 5-16,1 3 0 0,3 5-5 15,2 2-3-15,-2 2-2 0,-3 5-5 16,3 0-2-16,-2 2-4 0,-3 1-4 16,3-3-3-16,0 4-6 0,-5-4-7 15,-3-1-55-15,3 0-76 0,-5-8-42 0,-5-6-19 16,-6-7-9-16</inkml:trace>
  <inkml:trace contextRef="#ctx0" brushRef="#br0" timeOffset="75503.32">8932 10824 133 0,'-6'-4'163'16,"2"-2"-12"-16,-3 0-8 0,1-1-16 15,0 1-12-15,-2-3-5 0,2 3-4 16,-1-3 1-16,1 1 7 0,-4 0 6 0,4-1 5 16,-9 2-2-16,5-1-3 0,2 0-13 15,-3 0-8-15,1 2-17 0,4 0-12 16,-3 2-14-16,7 2-12 0,-2-1-13 16,2 1-13-16,-2-1-11 0,8 2-3 15,2-1-4-15,1 2 0 0,3-1-3 16,6 1 2-16,1 1-1 0,6-1 0 0,2 3 2 15,3 2 2-15,6-2 1 0,-1 3 0 16,10 0 2-16,0 3 1 0,7-2-1 16,4-1-1-16,6 2-3 0,4-1 2 15,2 1-1-15,0-2 0 0,4 0 0 16,-1 0 0-16,-1 3 4 0,-4-1 2 16,-4 4 0-16,0-2 2 0,-6 2 3 0,-9-1 2 15,-4 3 1-15,-8 0 1 16,-6 0-7-16,-8 3-39 0,-9 3-63 0,-6 2-86 15,-8 2-90-15,-12 4-105 0,-7-2-47 16,-8-3 6-16,-4-8 48 0</inkml:trace>
  <inkml:trace contextRef="#ctx0" brushRef="#br0" timeOffset="76441.53">9046 11229 42 0,'-6'-1'109'15,"-5"-1"-15"-15,5 2-3 0,-4-1 0 16,3-1 6-16,-1 0 13 0,2-1 13 16,0 0 13-16,0 2 10 0,-5-4 6 15,7 2 11-15,-2 0 4 0,0 1 9 0,-1-2 5 16,-1 2-1-16,6 1-3 15,-4-1-10-15,2-1-12 0,0 2-22 0,-3 1-28 16,7-2-23-16,0 4-24 0,0-1-23 16,7 4-17-16,3-2-8 0,4 3-6 15,5 3-2-15,8-2 1 0,0 2 1 16,10-2-1-16,2 1 2 0,11-2 1 16,2-1 0-16,3-2 1 0,5-2-1 15,-4-1-2-15,2 0 2 0,-2-1 0 0,2-1-3 16,-9 2 1-16,1-1 0 0,-2 1 0 15,-5 1 1-15,-8 1 2 0,-2-1-2 16,-2 2 0-16,-8-1 2 0,-2 1-1 16,-5 0-1-16,1 2-12 0,-7-4-23 15,-4 2-39-15,0-1-69 0,-1-1-81 16,-5 3-87-16,0-3-79 0,0 2-75 0,-7 0-8 16,-1-3 37-16,-4-3 68 0</inkml:trace>
  <inkml:trace contextRef="#ctx0" brushRef="#br0" timeOffset="77156.7">10565 10663 171 0,'-10'-7'257'0,"1"1"35"0,-5-1-60 0,2 1-29 16,-3 1-16-16,3-1-15 0,-3 3-5 15,3 1-13-15,1 0-5 0,1 2-7 16,4 0-19-16,0 0-22 0,2 0-22 16,-3 2-22-16,7 0-23 0,7 1-18 0,-1 6-6 15,2-1-6-15,4 3 1 0,5-1-2 16,4 3 6-16,8 4 4 0,2-2 2 16,2 2 1-16,6 0 2 0,-2 1 4 15,7 2-3-15,-1 0-3 0,5 2 2 16,-5-1-4-16,2 1-1 0,-1 1 0 15,-5 1-4-15,2-1-2 0,-5 0 0 0,-1 3 1 16,-6-3 0-16,-2 0-1 0,-7 1 3 16,-3-5 9-16,-5 3 16 0,-8-2 21 15,-2 0 13-15,-8 0 12 0,-4 1 9 16,-7 1 3-16,-10 0-7 0,-1 2-11 16,-10-4-6-16,-1 0-9 0,-2 0-9 15,-5-4-9-15,3 0-8 0,-5-4-8 0,9 0-7 16,-4-2-7-16,5-1-4 0,5-1-2 15,6-3-22-15,9 0-59 0,1 0-65 16,7-1-73-16,6 3-97 0,8 3-112 16,2-1-113-16,7 2-13 0,1-6 29 15,-2-3 56-15,-7-9 85 0</inkml:trace>
  <inkml:trace contextRef="#ctx0" brushRef="#br0" timeOffset="78407.53">12655 10137 60 0,'-12'-9'179'0,"-5"-1"-27"0,7-2-16 16,-1 0-15-16,1-3-9 0,4-2-8 0,-5 2-8 15,5-4-5-15,2 2 0 0,-2 1 0 16,4-3 2-16,-2 2-2 0,0 3-7 15,4-2-8-15,0 2-13 0,0-1-13 16,8 1-14-16,-2 1-11 0,6 0-8 16,3-1-1-16,4 0-1 0,1 3-2 0,3-1 4 15,8 1 0-15,2 2 3 0,0 3 0 16,0 1-5-16,4 4 1 0,1 2-2 16,-5 5 1-16,0 4 0 0,-4 5 5 15,2 4 3-15,-9 4 2 0,3 6 1 16,-6 0 3-16,1 6-2 0,-7-1-3 15,1 3-5-15,-3-2-1 0,-5-1-2 16,-6 0 2-16,-4 0 3 0,-2-1 4 0,-7 1 9 16,-8-1 2-16,-5 4-3 0,-12-2-1 15,-5 3-4-15,-7-2 1 0,-5-1 3 16,-5-3 12-16,0-1 21 0,2-6 31 16,2-4 30-16,8-2 22 0,5-6 5 15,8-5-7-15,8-2-18 0,6-4-32 16,11-2-34-16,10-2-29 0,6-4-12 0,5-2-10 15,9 1-3-15,9-2-5 16,2-2 1-16,8 0 1 0,3 3-3 0,1 1 0 16,3 2-1-16,3 2-1 0,-5 5 3 15,3-1-1-15,-3 5 1 0,-1 5 3 16,-4 3-3-16,-1 0 2 0,-5 4-1 16,0 2 0-16,-2 4-3 0,-4 3-2 0,-5 0-5 15,1 4-2-15,-6 2 0 16,-1 1 2-16,-6 2 4 0,1 1 2 0,-5 0 5 15,-2 2 7-15,-4-1 1 0,-4 1-2 16,-6 1-3-16,-1 0 0 0,-1 1-1 16,-9 3-1-16,-2-2 0 0,1-1 9 15,-9-1 10-15,-2-1 6 0,0-1 6 16,-7-4 5-16,-1-1 2 0,-2-2-1 16,-3-7-11-16,-1-1-10 0,1-3-9 15,-1-4-9-15,3-5-7 0,1-4-8 0,3-2 4 16,3-5-8-16,10-3-18 0,0-5-39 15,11 2-56-15,-1-5-76 0,11 2-75 16,2 0-72-16,4-2-52 0,10 2-21 16,1 1-32-16,5 1-2 0,5 2 40 15,-2-3 60-15,-3-1 61 0</inkml:trace>
  <inkml:trace contextRef="#ctx0" brushRef="#br0" timeOffset="79150.72">13546 10978 117 0,'-4'-3'259'0,"-2"-3"32"0,1 4-35 15,3-1-41-15,-2-3-22 0,-2 1-36 0,6-1-37 16,0-2-26-16,4-4-14 0,-2-1-7 15,4-1-11-15,5-4 7 0,-1 0 14 16,0-2 5-16,7 2-4 0,-5-2-3 16,3 2-11-16,1 2-9 0,1 2-8 15,-3 2-5-15,3 1-6 0,-1 4-2 16,-3 4 1-16,3-1 8 0,1 6 6 16,-3 1 12-16,-1 5 15 0,1 1 18 15,-1 5 12-15,-3 1 10 0,-4 8 9 0,0 2 2 16,3 3 0-16,-7 4-3 0,-2 2-6 15,0 3-4-15,-7 3-11 0,3 0-10 16,-2 3-8-16,0-1-15 0,-4-1-17 16,3-1-11-16,-3 0-9 0,4-6-9 15,-4-2-7-15,3-6-2 0,3-4-1 16,0-5 8-16,-2-3 5 0,6-5 4 0,-2-2 1 16,2-3-1-16,0-8-5 15,2-5-9-15,4-6-11 0,9-7-5 0,-3-6-6 16,9-7-1-16,-1 0-3 0,3-5-1 15,0 1 2-15,4 0-3 0,-5 2 0 16,3 6 0-16,-2 2-2 0,0 6-1 16,-3 3 2-16,-3 5 0 0,6 5 1 15,-7 3-1-15,1 2 0 0,3 5 3 0,-3 5-1 16,-3 2 4-16,3 6 2 16,-5 2 3-16,-1 5 4 0,-1 3-1 0,0 5 3 15,-3 3-2-15,-1 4-4 0,0 1-13 16,-2 1-19-16,2 0-35 0,0-2-62 15,-1-4-89-15,5 1-101 0,0-7-98 16,3-3-91-16,-3-4-67 0,7-3-61 16,-1-8 26-16,1-4 68 0,-1-4 89 15,1-7 100-15</inkml:trace>
  <inkml:trace contextRef="#ctx0" brushRef="#br0" timeOffset="79493.37">14805 10949 317 0,'-6'-4'380'0,"-5"1"40"15,3-1-5-15,-2 2-92 0,-1 1-61 16,1 1-53-16,6-2-42 0,-2 2-39 0,4 0-30 15,2 2-32-15,0-2-24 16,6 1-4-16,0 1 0 0,4-1 7 0,3-1 6 16,3 3 3-16,1-3-3 0,3-3-9 15,1 3-10-15,2-1-11 0,-3-1-9 16,3 2-4-16,-2-1-3 0,-3 1-3 16,3 1 3-16,-4-1-2 0,-1 3-23 15,-1 2-36-15,-3-2-53 0,-6 3-72 0,5 0-92 16,-5 3-85-16,-2-1-99 15,-4 1-29-15,0 1 16 0,0-6 52 0,-6 4 83 16</inkml:trace>
  <inkml:trace contextRef="#ctx0" brushRef="#br0" timeOffset="79760.42">14699 11376 260 0,'-27'17'392'0,"-4"-4"56"0,2-1 56 16,7-3-94-16,1 0-58 0,5-1-60 15,1-5-53-15,9 3-47 0,4-4-52 0,4-1-40 16,8 1-16-16,7-4-3 0,5-1 3 16,5-3 0-16,6 1 3 0,3-3-9 15,3 0-19-15,0 0-15 0,2-1-10 16,-1 2-30-16,-1 1-72 0,-2 1-94 15,-4 3-125-15,-2 4-134 0,-8 0-156 16,-2 3-61-16,-9 0 22 0,-8-1 64 0,-8-2 110 16</inkml:trace>
  <inkml:trace contextRef="#ctx0" brushRef="#br0" timeOffset="81385.33">15028 10914 15 0,'-2'-9'154'16,"-2"-2"-13"-16,2 2-53 0,-2-4-26 15,-1 4-11-15,5-3 9 0,-2 2 8 16,-2 0 6-16,4 2 12 0,-2-1 14 15,2 3 12-15,-4 1-5 0,4 0-10 16,-4 4-12-16,4 1-14 0,-2 4-12 16,-2 7-12-16,-3 6 0 0,-3 6 3 15,4 10 11-15,-4 4 12 0,-1 8 3 16,1 4 4-16,4 8-6 0,-5 5-10 0,1 0-16 16,2-1-13-16,0-1-7 0,1-4-11 15,1-3-6-15,6-2-5 0,-4-4-4 16,4-5-2-16,0-7 0 0,0-3 2 15,0-7-2-15,0-3 21 0,0-6 21 16,0-4 36-16,0-2 23 0,0-4 13 16,0-5 9-16,0-6-12 0,0-7-17 0,4-3-34 15,-4-13-24-15,6-4-12 0,1-6-9 16,1-8-9-16,0-8-5 0,2-6-2 16,1-4-4-16,-1-3-1 0,0-1-5 15,3-1 1-15,-3 2 4 0,0 4 2 16,3 4 3-16,-3 7 2 0,-4 7 5 15,-1 7-2-15,1 6 0 0,-2 8-1 0,2 4-2 16,-6 6 1-16,4 1-1 0,-2 7-1 16,-2 6 0-16,0 6 0 0,0 4-4 15,-2 8-3-15,-2 8 3 0,0 5 5 16,-2 7 6-16,0 7 5 0,-5 8 4 16,1 1 6-16,2 6-1 0,-7 2-5 15,5-3-4-15,-1 2-1 0,5-7-2 0,-4-2-1 16,0-5 1-16,3-5-1 0,1-6 4 15,0-6 0-15,0-2 6 0,2-7 7 16,0-5 15-16,4-2 11 0,-3-8 2 16,3-2 2-16,0-8-3 0,3-6-11 15,-3-6-13-15,4-7-13 0,2-11-9 16,0-3-4-16,-2-11-2 0,7-5-1 16,-5-6-4-16,4-4-4 0,0-1-3 15,1 0 2-15,-3 1 3 0,2 3-1 0,1 3 7 16,-1 6 2-16,-4 5 5 0,0 7-2 15,3 7 1-15,-3 7-1 0,-6 4 0 16,2 7 2-16,2 4-2 0,-4 9 0 16,-4 4-2-16,2 9-4 0,-2 8-6 15,-2 12 7-15,-1 5 2 0,-3 9 3 0,0 4 4 16,-1 11 3-16,1 0 6 0,-2 5-6 16,5 6-3-16,-3-7-5 0,0 1 0 15,4-5-4-15,1-3-3 0,5-7-8 16,-2-7-36-16,2-4-70 0,0-5-79 15,2-8-91-15,-2-7-113 0,0-5-117 16,5-10-29-16,-10-7 34 0,5-9 61 16,-6-7 87-16</inkml:trace>
  <inkml:trace contextRef="#ctx0" brushRef="#br0" timeOffset="82965.19">15135 11226 103 0,'0'2'227'16,"0"2"8"-16,0-1-19 0,0 0-18 16,0 0-13-16,0 2 1 0,-6-2-4 15,6 3-2-15,-4-3-4 0,-2 0-7 16,2 1-8-16,2-3-8 0,-4-1-9 15,-3 0-13-15,3-1-14 0,-4-3-7 16,4 0-10-16,-7-4-11 0,-1 4-7 0,1-6-3 16,-3 1-9-16,-1 1-9 0,-4-2-11 15,1-1-4-15,1 2-2 0,-6-2 2 16,7 4 3-16,-3 0 8 0,0 1 11 16,3 4 10-16,-3 2-8 0,5 0-5 15,-5 1-9-15,4 0-13 0,1 5-12 16,4-1-15-16,-3 1-4 0,-2-1-3 0,7 0 5 15,0 0-5-15,2 1 0 0,-1-4 0 16,3 2-1-16,0-2-1 0,6 0-9 16,-4-1 3-16,4-1-1 0,4 0 0 15,-2 2 0-15,6-2 1 0,-2 0 2 16,7 0-1-16,-3 0-2 0,7 0 0 16,-1 0 0-16,5 0 0 0,0 0 0 15,1 1 2-15,1-1 1 0,4 0 1 0,0 3-1 16,0-3-2-16,0 2 1 0,1-2-1 15,3 0 1-15,-2 1 0 0,-2-1 1 16,0 0-1-16,-2 0 3 0,0 0-2 16,-5 0 0-16,1 2-1 0,-4-2 0 15,-1 1-1-15,-3-1 0 0,-3 0 2 16,-4 0 12-16,4-1 13 0,-5 1 14 16,-5-2 8-16,2 1 5 0,-4-4 6 0,-3 2-8 15,-1 0-14-15,-4-1-10 0,-2 0-11 16,-5 1-3-16,-4-3-10 0,1 3-6 15,-3-1 1-15,0 0 3 0,-4 1 0 16,0-1 1-16,1 2 4 0,-1-1 2 16,0 1-2-16,0 0-3 0,4 0 2 0,0 0-3 15,-1 2-4-15,5-3 0 16,-2 3-3-16,5-2 2 0,-1 0-6 0,7 0 1 16,-7 2 4-16,7 0-1 0,4-2 1 15,-4 2 1-15,3 0 1 0,3 0 2 16,2 0-2-16,-2 0 0 0,4 2-1 15,0 2-1-15,6-1 0 0,-2 1 0 16,3 2 0-16,7 1 1 0,-2-2 1 16,9 1 1-16,-2-1 0 0,8-2-1 15,-1 3-2-15,1-4-3 0,4 2 1 0,-2-2 1 16,4-2 3-16,0 0 0 0,-2 0 5 16,-2-2 2-16,2 2 0 0,-4 0-3 15,-4 0-1-15,-6 0-2 0,-1 0 0 16,-1 0 2-16,-9 2 0 0,0-2 1 15,0 2 0-15,-8 1 3 0,-2 1-1 16,-6 1-3-16,-3-1-3 0,-7 1-2 0,1 3-1 16,-6-1 0-16,-4 0 2 0,-2 2 3 15,-2-5 4-15,-4 1-1 0,4 0-1 16,-6-2-2-16,1-2 0 0,1-1-4 16,4-1-1-16,0-2 3 0,0 1 1 15,6-1 5-15,4 2 1 0,3-3 4 0,3 2 0 16,1 1 2-16,5 0-4 0,5-1-2 15,2 1-5-15,4 1-2 0,0 1 0 16,4 1 0-16,6-1-1 0,3 2 0 16,1-1 1-16,3 1 0 0,-1-1 0 15,7 1 0-15,0 0 1 0,4 0 2 16,0-2-1-16,-1 2-2 0,5-3-2 16,-2 2-2-16,-2 0-1 0,4-1 0 15,-6-1 0-15,0 2 3 0,-2-1 2 0,-3-1 1 16,-3 2 3-16,-5-2-2 0,-1 1 1 15,-1-1-1-15,-6 0-1 0,-4-1 0 16,-4-1-2-16,-6 2-2 0,-3-1 3 16,-3-1 4-16,-9 1 3 0,2-3 1 15,-4 1 2-15,-2 0-1 0,-2-3-8 16,2 3-1-16,-2 0-3 0,9-2-1 16,-5 2 0-16,6-1 0 0,4 2 5 0,5-1-3 15,4 3 2-15,2 0 0 0,6 0 1 16,4 2-1-16,2-1-2 0,10-1 4 15,1 2-1-15,4-2 0 0,1-2-2 16,5-1 0-16,0 2 0 0,6-5-2 16,-6 2 0-16,2 3 2 0,-2-4 1 15,-6 4 0-15,1 1 0 0,-5 0-8 0,-3 1-27 16,-1-1-47-16,-3 5-85 0,-4-5-128 16,-2 1-169-16,1-1-165 0,-3-3-85 15,-2-3-9-15,0-3 52 0,-2-7 115 16,2-4 160-16</inkml:trace>
  <inkml:trace contextRef="#ctx0" brushRef="#br0" timeOffset="83791.39">15946 10618 100 0,'-17'-8'123'0,"3"-3"5"0,-3 3 1 16,5-1-1-16,-3 0-9 0,3-3-15 15,2-1-7-15,-1 1-5 0,5-2-10 0,2-1-4 16,2-1-6-16,2-4-4 0,6 0 0 16,0-2-4-16,5-1 2 0,3-1-4 15,3 0 4-15,1 2-3 0,3 3-4 16,2-1-4-16,4 4-4 0,-1 1-2 16,-3 4-7-16,8 4-7 0,-2 2 0 15,-2 3 0-15,4 6 2 0,-2 0-3 16,2 4 2-16,2 3 2 0,-6 6 1 0,2 1 3 15,-2 3 4-15,-7 7 7 0,3 5 8 16,-6 2 8-16,-1 4 5 0,-1 6-4 16,-9 2-10-16,0 4-9 0,-6 4-12 15,-2 2-10-15,-6 0-10 0,-1 1-4 16,-5 2-3-16,-3 0 1 0,1 1-7 0,-7-3-1 16,-4 0-3-16,0-5 0 0,1-3-1 15,-1-2 0-15,-2-8 1 0,-2-8 0 16,2-3-2-16,-2-7-3 0,4-6 1 15,0-7-3-15,0-7 3 0,4-4 2 16,1-10 3-16,1-8 0 0,11-5-1 16,-1-6-2-16,9-6-1 0,8-2 0 15,5-1-3-15,1 2 1 0,9 5-1 16,0 2 6-16,1 8 4 0,5 5-1 0,2 7 8 16,2 5-1-16,2 7 5 0,0 5-1 15,4 5 0-15,-3 4-2 0,5 3-5 16,-2 0-1-16,0 0-2 0,0 0-1 15,-1-1-3-15,1-1-1 0,-4-1-5 16,0-1-16-16,-2-1-34 0,-2 3-60 16,-2-4-76-16,-7 2-99 0,1-2-130 0,-9-1-62 15,3 0-3-15,-7-4 36 16,-4-2 67-16</inkml:trace>
  <inkml:trace contextRef="#ctx0" brushRef="#br0" timeOffset="84111.99">16996 10864 145 0,'-4'-10'330'0,"-7"0"37"0,5 0 38 0,-4 2-96 16,4 0-63-16,4 2-47 0,-3 0-43 15,5 1-30-15,0-4-14 0,7 3-6 16,3 1 2-16,2-4 6 0,7 5 7 16,-2-1 3-16,1 0-8 0,7 2-17 15,-2 3-23-15,-1 0-17 0,5 3-15 16,-4 0-12-16,2 2-10 0,-2 1-9 16,-1 0-5-16,1 1-6 0,-2-1-30 0,-1 0-70 15,-1-2-87-15,0 1-107 0,-3-2-125 16,1-1-107-16,-5-1-32 0,-6-1 38 15,3 0 69-15,-7-1 98 0</inkml:trace>
  <inkml:trace contextRef="#ctx0" brushRef="#br0" timeOffset="84320.03">17122 11114 15 0,'-23'27'394'0,"-4"-7"85"0,0-4 73 16,1 1 66-16,7-6-139 0,0-1-86 15,7 0-79-15,2-3-65 0,10-1-61 16,4 1-52-16,6-3-38 0,7 1-25 16,1-1-13-16,13 1-15 0,-2-2-14 0,8 0-31 15,7 2-82-15,5-4-73 0,5-2-117 16,10-5-204-16,7-4-139 0,1-10-55 16,4-9 35-16,7-8 46 0,-2-11 105 15</inkml:trace>
  <inkml:trace contextRef="#ctx0" brushRef="#br0" timeOffset="85227.79">18315 10445 42 0,'-13'-16'197'16,"3"0"-14"-16,0 1-7 0,3-1-18 16,7 0-17-16,0-1-15 0,7 2-9 15,1 1-8-15,4 2-6 0,5-2-7 0,3 5-8 16,3 2-11-16,4 1-3 0,2 5-6 15,6 1 0-15,-2 4-3 0,2 1-5 16,-4 1-3-16,7 5-7 0,-5 0-4 16,0-1-8-16,-4 4-5 0,-2 2-7 15,-7 1-4-15,1 0-5 0,-9 3-4 16,-5 3 0-16,-10 1-5 0,-3 3-2 0,-12 4-3 16,-1 1 0-16,-8 2-5 15,-6-1-2-15,-4 2 2 0,-2-2-1 0,-3-2 3 16,3-2 2-16,2-3 1 0,2-5 6 15,4-1 4-15,4-4-1 0,6-4 1 16,9 2 2-16,1-5 0 0,11 3 0 0,7 0-1 16,9 0-2-16,5 0-4 0,6 2 6 15,6 3-2-15,6-1 0 0,-2 2-1 16,7 2-2-16,-1 0 4 0,0 0-7 16,1 2-2-16,-1-1 0 0,-3 2-2 15,-5 0-2-15,-6 2 3 0,-3 0-1 16,-5 3-2-16,-8-1 2 0,-7 2 4 15,-6 3 4-15,-6-3 6 0,-7 5 7 0,-8-3 12 16,-1 2 9-16,-5 0 7 16,-4-2-4-16,-6-1-1 0,4-1-13 0,-7-4-6 15,1-2-9-15,-2-3-7 0,1-4-3 16,1-4 0-16,2-2 3 0,0-5-3 16,8-5-6-16,-2-3-52 0,10-5-70 15,-2-3-77-15,13-1-85 0,4-4-97 16,6-1-83-16,6-2 4 0,4-1 45 0,5-2 63 15</inkml:trace>
  <inkml:trace contextRef="#ctx0" brushRef="#br0" timeOffset="85583.88">20006 10317 129 0,'12'-32'267'0,"-2"2"30"16,-1 1-17-16,-7 2-69 0,-2 3-51 16,-2 3-30-16,-7 2-23 0,-1 5-24 0,-2 5-21 15,-5 7-4-15,-4 7 4 16,-1 6 2-16,-9 9 11 0,-2 11 16 0,-1 10 14 15,-5 7 8-15,2 10 3 0,-6 9-1 16,5 7-2-16,-1 6-5 0,6 5-6 16,2 4-9-16,2 1-9 0,2 3-17 15,11 0-9-15,-1-6-17 0,11-1-17 16,2-5-14-16,8-6-40 0,2-5-93 16,7-6-138-16,1-9-166 0,3-10-90 15,5-12-42-15,5-10 6 0,0-15 76 0</inkml:trace>
  <inkml:trace contextRef="#ctx0" brushRef="#br0" timeOffset="86317.07">20076 10681 83 0,'6'-18'187'0,"0"-4"-17"0,11-3-25 16,-1-3-17-16,5-1-1 0,6 1-6 15,0-4-2-15,2 6-10 0,2 1-10 16,-2 4-10-16,2 3-16 0,2 5-10 16,-2 8-12-16,-2 3-4 0,4 7-4 0,-2 6 1 15,-2 6-2-15,2 5 2 0,-4 3 1 16,-5 5 0-16,1 7 5 0,-2 5 0 16,-9 3 3-16,-2 4-1 0,-3 4 1 15,-7 0-3-15,-2 3-5 0,-9 3-3 16,-5-1-6-16,-1 2 2 0,-6-3 4 15,-3-3 8-15,-1 1 8 0,-4-4 12 16,-2-4 0-16,-5-5 0 0,5-7-10 0,0-3-8 16,-4-5-10-16,8-9-6 0,-2-3-3 15,2-12-1-15,9-5-3 0,3-10-4 16,7-10-6-16,10-9-8 0,8-8-6 16,4-4 6-16,11-4 6 0,4 1 18 15,6 0 13-15,0 6 16 0,4 8 6 16,0 6 5-16,-3 7 2 0,3 13-10 15,-4 8-8-15,-4 10-8 0,-2 8-9 0,-3 9-11 16,-5 8-7-16,2 4-7 0,-5 7-5 16,-3-2-5-16,1 1-1 0,3-2-26 15,-5-3-64-15,5-5-93 0,-7-6-104 16,6-8-120-16,-1-6-141 0,-3-11-53 16,5-7 22-16,-3-10 71 0,-1-11 88 15</inkml:trace>
  <inkml:trace contextRef="#ctx0" brushRef="#br0" timeOffset="86581.66">21318 10469 102 0,'11'-21'298'15,"-1"4"24"-15,-4 2 17 0,-2 8-100 0,-2 7-59 16,-2 7-47-16,-2 10-25 0,-2 6-6 15,-2 10 3-15,-4 8-4 0,-1 7-7 16,5 4-7-16,-4 4-10 0,-1 6-12 16,3-1-15-16,0 4-14 0,0 0-10 0,-1 1-8 15,7-3-9-15,-4-1-5 16,2-4-12-16,0-5-44 0,4-5-65 0,-6-5-90 16,1-6-117-16,3-6-78 0,-4-6-32 15,-2-8 18-15,2-8 52 0</inkml:trace>
  <inkml:trace contextRef="#ctx0" brushRef="#br0" timeOffset="86739.69">21225 11225 41 0,'6'-19'250'0,"5"-1"22"0,-1-3 22 16,7-2-80-16,-1-5-59 0,9-4-35 16,0-4-18-16,6-2-16 0,2-1-22 15,0-3-21-15,4-1-19 0,0 0-16 16,-2 1-59-16,-4 1-87 0,-2 3-107 15,-4 1-53-15,-8 3-29 0,-5 5-7 0</inkml:trace>
  <inkml:trace contextRef="#ctx0" brushRef="#br0" timeOffset="86942.25">21589 10655 91 0,'-4'13'288'0,"2"2"34"15,-2 3 28-15,2 4-80 0,-3 1-66 0,5 3-40 16,0 5-21-16,0 3-22 0,0 1-24 15,0 6-24-15,0 1-21 0,5 2-15 16,-3 4-17-16,-2-1-7 0,4 3-5 16,-2 1-4-16,2-1 0 0,-4 0-5 15,4-2-2-15,-2 0-30 0,2-5-66 16,-2-2-104-16,-2-7-117 0,5-7-63 0,1-8-27 16,-2-13 6-16,-2-11 59 15</inkml:trace>
  <inkml:trace contextRef="#ctx0" brushRef="#br0" timeOffset="87252.82">22102 10144 49 0,'20'-18'251'0,"3"0"14"16,4 4 23-16,0 2-93 0,4 8-44 15,-2 0-22-15,4 8-5 0,0 2 4 0,0 8 0 16,-2 3 1-16,-4 3 0 16,-4 6-4-16,-3 7-4 0,-3 2-11 0,-5 5-17 15,-1 8-17-15,-7 0-10 0,-4 5-4 16,-4 2 1-16,-3 3-2 0,-5 2-1 16,-3 3-1-16,-5 0-3 0,-3 1-11 15,0 3-13-15,-4 1-8 0,-4 3-8 16,-2 0-9-16,0-3-14 0,-4 1-87 15,2-5-165-15,-2-5-156 0,-3-8-78 0,-1-7-42 16,2-12-14-16,2-10 73 0</inkml:trace>
  <inkml:trace contextRef="#ctx0" brushRef="#br0" timeOffset="88007.5">23332 10488 97 0,'4'-20'229'0,"0"-1"2"0,-2 1 7 15,4-1 7-15,-2 4-2 0,0 1-10 0,-2 5-28 16,3 0-29-16,-3 4-16 0,2 5-7 15,2 3-4-15,-2 5-1 0,0 8 6 16,-2 5 7-16,2 8-6 0,-1 8-18 16,-3 6-25-16,0 7-13 0,0 6-19 15,-3 5-10-15,-1 4-17 0,2 3-10 16,-2 2-6-16,0 2-10 0,-2 1 0 0,2-2-8 16,2-3-4-16,-3 1 0 15,-1-7-5-15,6-5 1 0,-4-5-6 0,4-7-33 16,0-6-58-16,-2-6-102 0,-2-9-131 15,4-10-122-15,-6-7-121 0,2-8-34 16,-5-11 23-16,-1-11 77 0,0-7 125 16</inkml:trace>
  <inkml:trace contextRef="#ctx0" brushRef="#br0" timeOffset="88263.07">23098 11010 133 0,'-12'-9'257'0,"1"3"43"16,-1-2-45-16,6 0-14 0,-3 4-31 16,3 0-24-16,6 1-21 0,6 0-7 15,5 3-14-15,5 0 3 0,11 2 9 0,0-1 5 16,12 0-4-16,-2-1-20 0,11-1-20 16,-2 0-25-16,7-4-21 0,3-1-24 15,-2-3-13-15,0 1-7 0,1 0-11 16,-7-1-1-16,2 1 0 0,-3 1-6 15,-8 2-80-15,-1-1-103 0,-5 1-116 0,-2 0-140 16,-13-1-92-16,3-2-42 0,-9-2 50 16,-1-4 84-16</inkml:trace>
  <inkml:trace contextRef="#ctx0" brushRef="#br0" timeOffset="89104.27">24235 10272 162 0,'-27'0'191'15,"4"-1"-51"-15,3-1-18 0,3-2-15 16,1-3-4-16,3-3-12 0,3-1-2 15,6-3-1-15,4-3-3 0,4-1-6 16,10-4-5-16,-1-1 1 0,7-1-4 0,-1-1-8 16,8 1-7-16,-2 1-8 0,4 3-10 15,-3 1-8-15,1 4-2 0,2 3-8 16,-2 6 0-16,0 2-1 0,-4 4-3 16,4 5 1-16,-3 3 1 0,3 3 1 15,-8 2 0-15,2 6-1 0,-1 1 1 0,-1 1-3 16,2 5-2-16,-5 1-3 0,1 4-1 15,-5 2-2-15,7 3-3 0,-11 1 1 16,2 5 1-16,-4 2-1 0,-6 3-1 16,0 1-1-16,-6 6 0 0,0 1-7 15,-6 3 1-15,-3 2-1 0,-6 2 3 16,-1 1 3-16,-5 0 5 0,-2 3 6 0,-2-1 1 16,-6 1 0-16,-3-3-4 0,3 0-5 15,-6-2 0-15,-1-4-4 0,1-4-4 16,-2-1 1-16,-3-5-4 0,-2 1-3 15,1-7-2-15,1-3-2 0,5-5-1 16,4-6 2-16,1-3-2 0,5-8 5 16,6-9 3-16,9-5 2 0,1-8 3 15,3-5 8-15,10-5 3 0,4-4 2 0,4-6-2 16,6 0 2-16,2-5-3 0,5 0-3 16,4 2-1-16,1-2-3 0,5 4-2 15,0 3 3-15,0 2 3 0,4 3 0 16,-2 6 1-16,4 3 0 0,0 3 5 15,2 5 2-15,-6 4 1 0,4 5 2 16,-2 1 2-16,-2 6 1 0,2 3-4 0,-2-1-4 16,-2 4-2-16,0 2-4 15,4 2-2-15,-8-1-3 0,-1 0 0 0,5 2-1 16,-4 0-1-16,-2-1 0 0,1 1 0 16,-1-2 0-16,2-1-9 0,2-4-43 15,-3-2-82-15,1-5-91 0,8-5-109 0,-2-8-56 16,-2-9-26-16,4-11 29 0,-6-8 72 15</inkml:trace>
  <inkml:trace contextRef="#ctx0" brushRef="#br0" timeOffset="89449.89">25242 10728 69 0,'-13'1'291'0,"-1"-1"45"0,1 0 37 15,-3 0-84-15,5 0-67 0,1 2-34 16,4 1-43-16,6-2-19 0,0-1-11 15,10 3 3-15,3-3 12 0,7-3 12 16,3 2-3-16,8-4-15 0,6 2-18 16,-2-2-20-16,3 1-23 0,-1-1-15 0,-2-1-11 15,2 3-6-15,0 1-30 16,-4 2-91-16,-6 0-110 0,2 4-132 0,-4-1-134 16,-6 1-69-16,-1-1-18 0,-5-3 61 15,-7-3 98-15</inkml:trace>
  <inkml:trace contextRef="#ctx0" brushRef="#br0" timeOffset="89671.47">25258 11163 45 0,'-33'18'338'0,"4"-4"50"15,-2-4 47-15,4-1-6 0,5-4-129 16,9 1-64-16,-1-3-48 0,12 1-19 15,4-1-26-15,8-1-23 0,11-1-16 16,1-1-11-16,16-1-21 0,1-1-28 0,10 1-36 16,5-4-106-16,2 1-149 15,8-3-167-15,2-5-88 0,2 0-45 0,-1-7-11 16,-1-4 79-16</inkml:trace>
  <inkml:trace contextRef="#ctx0" brushRef="#br0" timeOffset="90681.4">26389 10481 56 0,'-17'-2'123'0,"5"2"4"0,-7-1 5 15,3-2 0-15,-1-1-10 0,5-2-11 16,2-1-15-16,-1-3-18 0,5-3-15 16,2-2-6-16,4-3-3 0,4-2-5 0,2-4 0 15,5-2-2-15,3 2 1 16,3-6-3-16,5 1-10 0,1 3-4 0,4-2-6 16,0 5-5-16,2 3-6 0,2 3-7 15,-2 3-2-15,2 5-1 0,2 3 0 16,0 6 0-16,-2 4 2 0,2 4 4 15,0 4 3-15,-2 4 1 0,2 4 4 16,-4 3 1-16,2 6 0 0,-4 1-3 16,-2 3 1-16,-5 4 0 0,3 5 1 15,-8 2 4-15,-3 1 4 0,-8 4 2 0,0 4 2 16,-8 2-4-16,-2 2-2 0,-9 3 1 16,-1 2-5-16,-3-1-2 0,-12 2-4 15,2 1 5-15,-8-2 0 0,-4-1 4 16,-3-1 7-16,-1-4 5 0,-3-3 6 15,3-7 0-15,-5-5 0 0,3-2-5 0,-1-5-2 16,5-6-4-16,-1-6 0 0,5-6-1 16,6-8 1-16,2-2-1 0,8-10-5 15,11-4-5-15,6-7-6 0,6-5-4 16,8-5-5-16,8-5-3 0,11-4-1 16,4-1 0-16,2 1 1 0,7 0 2 15,3 6-2-15,0 5-1 0,-1 5 0 16,-3 7 2-16,4 6 3 0,-3 7-2 0,1 7 0 15,-6 5 1-15,2 6 4 0,-3 8-4 16,-1 3 1-16,-7 2 1 0,1 3-1 16,0 3-1-16,0-1-28 0,-4-2-61 15,2 1-79-15,-1-5-106 0,3-1-108 16,-2-8-57-16,0-11-3 0,2-7 42 0,0-14 71 16</inkml:trace>
  <inkml:trace contextRef="#ctx0" brushRef="#br0" timeOffset="91105.5">28330 9608 135 0,'6'-13'213'15,"0"0"-21"-15,-2 5-7 0,-4 2-13 16,0 2-12-16,-4 2-15 0,-6 8-23 16,0 2-29-16,-7 4-17 0,1 6-17 15,-3 6-8-15,-8 3-8 0,-4 8-3 16,2 2-5-16,-2 6-3 0,-2 5 6 0,-4 5 3 15,4 5 4-15,-4 6 2 0,1 5 5 16,3 8 9-16,-4 5-4 0,6 3 0 16,-2 3-1-16,6 3 1 0,4 0-5 15,3-3-5-15,3 0-8 0,7-5-4 0,2-2-7 16,3-4-6-16,10-4-8 0,-3-6-3 16,4-5-3-16,8-5-1 0,3-6-25 15,4-8-77-15,-3-7-132 0,9-7-129 16,-4-13-68-16,2-11-37 0,-7-13 4 15,3-13 66-15</inkml:trace>
  <inkml:trace contextRef="#ctx0" brushRef="#br0" timeOffset="91981.76">28572 10380 16 0,'-6'-9'149'0,"-1"0"-23"16,3-2-18-16,4 2-5 0,4-4-12 16,3 2-5-16,-1 1 1 0,4-1 7 15,5 0-1-15,1 2-4 0,3-2-2 16,1 6-3-16,7 1-9 0,0 2-11 15,0 4-2-15,0 2-4 0,2 4-4 0,-2 4-5 16,0 1 2-16,-1 5-2 0,-3 4 1 16,0 2 0-16,-7 3 1 0,1-1-2 15,-7 2 0-15,-6 2-7 0,-4 2-6 16,-4 2-6-16,-8-2-5 0,-5 0-5 16,-5 4-4-16,-9-5-6 0,2 0-2 15,-13-3-2-15,5-4 0 0,4-4 1 0,-2-4 2 16,4-4 11-16,4-8 8 15,6 0 7-15,5-6 8 0,8 0-1 0,-1-2-3 16,9-1-10-16,9 1-6 16,-3 2-7-16,6 1-2 0,9 2 3 0,-1 4 3 15,5 2 6-15,2 4 3 0,4 3 3 16,2 0 3-16,-2 1-1 0,2 5-2 16,-4 1-3-16,2-1 0 0,-2 3-3 0,-6 3-2 15,-2 0 6-15,-1 1 10 0,-7 3 11 16,-5 3 19-16,-6-1 11 0,-2 2 18 15,-2 1 9-15,-8 0 7 0,-7-1 6 16,1-1-11-16,-9-2-2 0,-2 0-7 16,-2-6-11-16,-2-2-12 0,-4-3-12 15,0-4-11-15,0-1-13 0,-3-6-13 16,5-4-11-16,0-2-6 0,2-3-11 0,8-3-3 16,1-2-42-16,1-2-82 15,11-3-95-15,8 1-96 0,2-3-116 0,8-3-123 16,6-3-63-16,5-4 30 0,8-7 65 15,8-2 81-15</inkml:trace>
  <inkml:trace contextRef="#ctx0" brushRef="#br0" timeOffset="92398.89">29568 10349 242 0,'4'-9'288'15,"-4"0"6"-15,0 2-57 0,-4 3-39 16,2 2-34-16,-2 5-39 0,-2 4-29 16,2 3-19-16,-3 10-5 0,-3 5 0 15,4 8 0-15,-5 6-3 0,1 7-5 16,2 7-7-16,-7 7-7 0,3 7-7 16,-9 6-11-16,9 2-5 0,-9 3-7 15,5 0-2-15,1-1-11 0,-1-4-2 16,10-5 0-16,-1-8-2 0,7-8 0 0,2-7-3 15,3-7-2-15,5-7-39 0,2-9-60 16,3-6-94-16,-3-10-128 0,3-8-69 16,-3-11-29-16,-2-7 15 0,1-9 52 15</inkml:trace>
  <inkml:trace contextRef="#ctx0" brushRef="#br0" timeOffset="92653.49">29481 11146 201 0,'-6'4'296'0,"0"-1"42"0,2-1-37 15,2-2-46-15,2-5-30 0,6-4-15 16,4-4-1-16,3-5-1 0,11-8 8 0,3-5 11 16,6-7 10-16,3-8-5 0,7-3-24 15,0-3-30-15,9-5-32 0,-7 1-36 16,5 2-38-16,-7 3-28 0,1 3-19 15,-11 7-11-15,0 5-14 0,-8 6-62 16,-7 6-109-16,-7 6-114 0,-5 7-118 0,-2 4-145 16,-8 7-81-16,-4 4 10 0,-7 6 81 15,-3 5 99-15</inkml:trace>
  <inkml:trace contextRef="#ctx0" brushRef="#br0" timeOffset="92862.54">29826 10785 100 0,'0'4'291'16,"-4"4"32"-16,4 0 30 0,-4 5-81 15,4 3-37-15,0 8-25 0,-2 6-9 16,2 6-3-16,2 5-17 0,2 7-28 16,3 1-31-16,3 7-32 0,6 0-28 15,7-2-26-15,4-2-72 0,10-4-109 0,3-7-153 16,3-3-122-16,9-7-66 0,-7-7-33 15,13-7 41-15,-6-7 91 0</inkml:trace>
  <inkml:trace contextRef="#ctx0" brushRef="#br0" timeOffset="93373.19">30858 10672 55 0,'4'-15'220'0,"2"4"14"0,-2 2-35 16,1 7-32-16,-5 0-26 0,0 6-20 0,0 7-9 16,-9 5-2-16,3 8-11 0,0 7-25 15,-4 5-16-15,-1 7-16 0,5 3-12 16,-4 3-9-16,3 2-4 0,3 0-3 16,-2-1-4-16,6-1-6 0,0 0-4 0,0-4 3 15,6-4-2-15,-6-2 0 0,9-6 0 16,-7-5-3-16,4-5-25 0,-2-3-65 0,0-6-83 15,-4-7-93-15,0-6-45 0,-8-4-24 16,2-8 16-16</inkml:trace>
  <inkml:trace contextRef="#ctx0" brushRef="#br0" timeOffset="93589.26">30575 11163 233 0,'-6'-6'302'15,"-1"1"30"-15,3 1-66 0,4-1-23 0,9 0-23 16,-1-1-16-16,6-4-20 0,7 4-10 16,4-2-12-16,2-1-21 0,10 0-22 15,2-2-30-15,4 2-27 0,1-2-18 16,8 3-18-16,-3-2-9 0,1 2-14 0,-1-3-58 16,1 4-82-16,0-1-109 0,-7-3-145 15,0 0-73-15,-1 1-36 0,-9-3 33 16,-6-2 71-16</inkml:trace>
  <inkml:trace contextRef="#ctx0" brushRef="#br0" timeOffset="94115.43">31536 10800 113 0,'-4'0'239'0,"-2"0"35"15,6 0-39-15,-4-2-13 0,1 2-17 16,3-3-24-16,3-3-26 0,1-2-28 0,2-4-33 16,4-3-34-16,5-5-17 0,1-5-7 15,3-3 2-15,6-3-5 0,-1-5 3 16,3-4 6-16,0 1 0 0,4 0-2 16,-8 2-5-16,0 5-4 15,-3 7-3-15,-7 5-2 0,1 6-2 0,-8 6 0 16,1 8-1-16,-7 6 3 0,0 8-3 15,-2 8-5-15,-3 3-5 0,-5 10-9 16,4 1-4-16,-4 5-5 0,3 2-5 16,-3 3-4-16,4 1 4 0,-5-1 3 15,5 1 2-15,0-3 4 0,-2 2 7 16,0-2 1-16,-1-2 1 0,1-7-2 16,-7-1 0-16,5-5-4 0,0-3-2 15,2-4 0-15,-7-6-2 0,-1-3 2 16,3 0 18-16,-1-6 28 0,-3 0 32 15,1-1 31-15,3-2 23 0,-3 1 13 16,5 0-12-16,3 1-39 0,2-1-20 16,0 1-25-16,10 3-13 15,2-4-4-15,4 3 0 0,9-1 16 16,2-4-2-16,1 0-4 0,11-3-3 16,5-1-9-16,3-4-8 0,0-1-8 15,7-3-46-15,-1-2-77 0,3-3-101 16,-5-3-130-16,7-2-146 0,-8-3-96 15,-5-2-15-15,-2-2 47 0,-4-2 83 16</inkml:trace>
  <inkml:trace contextRef="#ctx0" brushRef="#br0" timeOffset="94462.04">32723 9780 58 0,'20'-19'248'15,"-7"4"26"-15,-1 4-13 0,-2 4-48 16,1 2-32-16,-1 3-29 0,0 6-14 0,-3 2-9 16,5 8-3-16,-4 2-6 0,-2 7-5 15,1 4 0-15,-1 8 0 0,-2 4 1 16,-4 3-2-16,4 7 1 0,-4 3-1 0,0 4-7 15,-4 4-10-15,0 4-12 0,-2 3-9 16,-1 2-11-16,-7 5-10 0,-3 3-9 16,-1 2-8-16,-7 3-2 0,0 3-9 15,-6-2-8-15,-6 4-7 0,4 0-4 0,-4-3-3 16,-3 0-5-16,7-5-41 0,-4-7-74 16,2-5-98-16,0-6-118 0,-4-8-146 0,1-9-75 15,3-7-4-15,-8-9 57 0,-5-11 82 16</inkml:trace>
  <inkml:trace contextRef="#ctx0" brushRef="#br0" timeOffset="95134.21">30041 12241 38 0,'0'-18'229'15,"0"1"30"-15,5 1-14 0,-5 2-36 16,0 1-25-16,0 2-29 0,4 1-25 16,-4 6-25-16,0 0-26 0,2 4-18 15,-2 5-15-15,6 6 1 0,-2 5 3 16,-4 8 1-16,6 3 2 0,-6 5 0 0,0 7-4 16,0 2 2-16,0 7-1 15,0 1 4-15,0 1 5 0,-2 3 8 0,-2-1 7 16,0 0 7-16,-2-2 5 0,0 1 4 15,1-6-3-15,-1-1-10 0,4-6-8 16,-2-5-16-16,4-4-11 0,-4-7-4 16,4-7-3-16,0-9-2 0,8-8-2 15,-6-15-1-15,9-7-4 0,1-15-13 16,9-8-3-16,1-12-6 0,5-5 0 0,0-8-4 16,0 5 5-16,0-1-2 0,0 3-3 15,-4 6 0-15,-3 5 0 0,1 11-8 16,-9 6-28-16,1 9-50 0,5 6-68 15,-9 6-77-15,7 5-96 0,-1 2-127 16,1 7-46-16,1 2 15 0,3 2 45 16,-1 1 71-16</inkml:trace>
  <inkml:trace contextRef="#ctx0" brushRef="#br0" timeOffset="95423.32">31129 12348 148 0,'-4'-11'316'0,"-3"-1"51"0,5-1 39 16,-6 6-99-16,6 0-89 0,-2 0-48 0,4 4-36 16,6 3-37-16,2 0-11 0,9 1-6 15,2 4 7-15,7-1 10 0,7-1 15 16,11 2 10-16,-1-2-8 0,11 0-9 0,0 0-13 15,6-1-16-15,0-2-14 0,0 0-24 16,0-2-18-16,-1-1-7 0,-5 0-8 16,-8 2-51-16,-5-2-76 0,-12-1-115 15,-2 0-127-15,-13-2-123 0,-7 1-62 0,-12-3 14 16,-5-4 55-16,-9 1 103 0</inkml:trace>
  <inkml:trace contextRef="#ctx0" brushRef="#br0" timeOffset="95784.56">31960 11978 294 0,'-11'-9'339'0,"-3"2"26"16,2 1 4-16,-3 3-158 0,3 3-80 15,1 2-44-15,5 2-23 0,2 4-21 16,4 1-11-16,8 4-4 0,1 2-5 0,7 0 1 16,1 4-4-16,9 1-7 0,1 0-1 15,4 1-3-15,-2 1-3 0,4 1 1 16,3 1-3-16,-12 2-1 0,3-3 0 0,-6-3 21 16,-5 4 31-16,-1-2 44 0,-7 0 47 15,-8-2 39-15,-2 3 35 0,-12 0 2 16,-3 0-19-16,-10 5-34 0,-2-1-45 0,-4 2-39 15,-8 1-31-15,2 0-22 0,-1-1-19 16,-1-3-63-16,-2-1-93 0,3-2-113 16,3-5-133-16,4-2-145 0,4-8-73 15,4-7 10-15,-2-6 69 0,5-10 99 0</inkml:trace>
  <inkml:trace contextRef="#ctx0" brushRef="#br0" timeOffset="96530.64">28363 12446 40 0,'0'-2'233'0,"0"0"25"0,0 0-24 15,2 0-32-15,2 0-21 0,2 0-17 0,5-1 2 16,5-1 12-16,7 2 10 0,4-3 8 16,6-3 21-16,8 2 15 0,-1-2-9 15,7 1-18-15,-1-1-20 0,3 2-34 16,-1-2-42-16,-1 5-45 0,-3 1-25 15,-5 1-13-15,-6 2-38 0,0 1-63 16,-6 1-84-16,-4-1-84 0,-3-1-96 0,-7 1-104 16,-3-2-80-16,-4-3 4 0,-8-2 49 15,-8-4 66-15</inkml:trace>
  <inkml:trace contextRef="#ctx0" brushRef="#br0" timeOffset="96860.25">28446 12384 127 0,'4'0'230'0,"2"-1"4"0,6-4-18 16,3-5-21-16,3-4-12 0,7-2-9 15,2-5-12-15,2-7-18 0,4 0-25 16,4-4-23-16,-4-1-23 0,1 1-20 0,-1 2-18 16,-7 6-12-16,-1 1-10 0,-6 4-5 15,-3 2-16-15,-5 5-44 0,3 2-70 16,-12 2-92-16,4 3-101 0,-6 2-50 15,-6 3-16-15,-4 3 23 0</inkml:trace>
  <inkml:trace contextRef="#ctx0" brushRef="#br0" timeOffset="97063.29">28526 12354 184 0,'-4'7'238'0,"4"3"29"0,4 5-79 15,-2 7-34-15,7 6-30 0,-7 7-4 16,8 5-18-16,0 7-21 0,3 3-18 16,3 4-13-16,5 7-14 0,0 1-14 15,1 1-16-15,7-2-28 0,-2-4-66 16,8-4-125-16,-6-5-66 0,2-8-34 0,-6-6-13 16,-6-5 12-16</inkml:trace>
  <inkml:trace contextRef="#ctx0" brushRef="#br0" timeOffset="97491.4">26360 14277 195 0,'-4'-25'287'0,"0"3"31"15,-3 2-65-15,3 3-51 0,4 2-46 16,0 4-41-16,4 2-31 0,7 4-7 16,1 5 4-16,5 1 12 0,8 7 20 15,3 4 9-15,6 4-3 0,7 0-15 16,2-1-21-16,7 1-20 0,4-1-23 0,-3-4-18 16,9 0-14-16,2-4-8 0,-2-3-3 15,0-1-4-15,0-3-41 0,-4 0-60 16,-6-2-94-16,-3 1-123 0,-10-1-82 15,-12 0-42-15,-8 2 20 0,-13 2 50 16</inkml:trace>
  <inkml:trace contextRef="#ctx0" brushRef="#br0" timeOffset="97701.97">26505 14761 241 0,'-42'20'348'16,"-1"-4"46"-16,6-4-5 0,10-2-115 0,6 0-64 15,5-1-48-15,14-2-22 0,4-1-21 16,14 3-3-16,9-3-1 0,4 0 4 16,10 2-13-16,13-2-25 0,4 0-27 15,10 2-20-15,2-4-19 0,4 0-32 16,1-1-57-16,7-3-75 0,1-3-110 0,0-5-143 16,1-4-74-16,1-8-16 0,-7-7 28 15,1-5 58-15</inkml:trace>
  <inkml:trace contextRef="#ctx0" brushRef="#br0" timeOffset="98229.09">27679 14093 185 0,'-4'-48'230'0,"8"-1"-16"16,6 4-48-16,7 0-34 0,-1 5-30 0,7 3-16 16,4 7-15-16,4 5-8 0,2 3-4 15,0 6 4-15,6 4-3 0,5 5 0 16,-1 7-2-16,0 6-2 0,1 6-4 16,3 2-8-16,-1 11 10 0,-3 2 8 15,-1 7 2-15,-7 3 4 0,0 8 7 16,-6 1 1-16,-6 6-15 0,-7 4-3 0,-6 4-2 15,-3 3 2-15,-7 2 2 0,-9 2 8 16,-5 4 16-16,-9 0 2 0,-8 5 1 16,-4-2-2-16,-6 1-12 0,-9-2-14 15,-4 0-13-15,-1-4-8 0,-5-3-7 16,-5-4-2-16,3-7 2 0,-2-7-4 16,9-9 9-16,-3-9 3 0,8-12 2 0,7-11-2 15,12-12 0-15,8-10 5 0,11-10-9 16,7-8-8-16,16-7-5 0,1-4-3 15,13 0-6-15,2 3-6 0,2 4-3 16,4 8 3-16,4 6 5 0,2 6-1 16,-1 8 4-16,1 9 6 0,4 7 3 15,1 4-3-15,-3 6-4 0,-2 5-2 0,5 2-4 16,-5 7-6-16,-2-1-5 0,-4 4-4 16,0-2-40-16,0 2-71 0,-6 0-80 15,-6-3-94-15,0-3-104 0,-5-2-137 16,-4-6-32-16,-1-8 29 0,-5-6 62 15,-6-12 82-15</inkml:trace>
  <inkml:trace contextRef="#ctx0" brushRef="#br0" timeOffset="98683.48">28838 14305 145 0,'11'-20'305'0,"-7"0"40"0,-2 3 24 0,-2 5-119 16,0 2-78-16,0 5-43 0,0 3-29 15,0 6-24-15,-6 5-12 0,6 5-2 16,-2 8 8-16,-2 8 6 0,-1 6 0 15,3 7-10-15,-6 4-4 0,6 9 0 16,-4 3 6-16,-2 4 9 0,1 2 17 0,1 1 13 16,-4-2 12-16,4-1 0 0,-5 0-4 15,1-4-8-15,4-3-9 0,-5-5-13 16,1-5-9-16,4-7 3 0,0-5 16 16,-1-9 0-16,3-10-4 0,0-8-7 15,4-14-15-15,4-13-10 0,3-14-25 16,9-12-15-16,1-14-8 0,9-14 1 0,8-9 1 15,3-9-8-15,2-6 1 0,9-4 4 16,-1 2 0-16,-1 5 1 0,-3 11 2 16,0 10-3-16,-5 14-50 0,-9 15-101 15,-3 15-128-15,-5 13-141 0,-4 13-160 16,-7 10-96-16,-8 11-8 0,-2 1 66 16,-6 4 111-16</inkml:trace>
  <inkml:trace contextRef="#ctx0" brushRef="#br0" timeOffset="172163.53">24793 1222 187 0,'0'-4'243'16,"-4"-1"-21"-16,4-1-15 0,0 3-2 0,-4-3-10 15,4-1-6-15,-2 1-7 0,-2 1-2 16,4-2-4-16,-2 0-3 0,-3 1-11 0,5-1-12 16,-4-1-12-16,2 1-20 0,-2 0-18 15,-2-1-19-15,0 2-23 0,-5 0-16 16,1 1-15-16,-7 0-15 0,1 4-6 15,-5-1-9-15,-6 4 0 0,0 1-2 0,-1 2 2 16,-10 5 2-16,5 1 3 0,0 3 2 0,-4 3 1 16,4 1-1-16,4 2-4 0,-2 1-3 15,4 5-3-15,6-2 4 0,-1 5-1 16,5 0 3-16,5 2 3 0,-3-1 3 0,9 3 5 16,0 1-2-16,2-1-2 0,4 0 2 15,0 3-2-15,4-2-2 0,2 1-2 16,0 2 0-16,0-2-1 0,5 2-2 15,-5 1-2-15,2-1-1 0,-2 1 1 0,-1 2-1 16,-5 0-3-16,0 2-3 0,-5 2-1 16,-5-1 5-16,0 1 3 0,-7 3 15 15,-1-1 14-15,-7-1 13 0,2 3 11 16,-8-4 5-16,2 1-4 0,-4 0-8 0,0-2-13 16,-4-1-9-16,4-2-10 0,-4-1-9 15,-1-4-3-15,-1-1-5 0,2-2 1 16,-2-2 0-16,-5-2 3 0,7-3 4 15,0-1 1-15,4-4 7 0,0-2-3 0,10-2 0 16,0-4 1-16,2-1-1 0,7-3-5 0,2-2 0 16,5 0-2-16,3-2-1 15,4 0-4-15,0-3 2 0,6 2-2 0,5 2-3 16,-1-1 1-16,0 3 0 0,3-1-3 16,3 3 1-16,3 2-3 0,-7 4 1 15,9 2-2-15,-4 4 1 0,1 1 8 0,-1 4 3 16,-1 4 6-16,-1 3 4 0,-3 5 5 15,-2 2-1-15,-3 3-4 0,-3 3-1 16,-4 3-4-16,-6 2-5 0,-5 2-2 16,1 5 2-16,-11 1 3 0,3 4 8 15,-5 0 4-15,-2 2 18 0,2 3 15 0,1-4 12 16,-3 2 2-16,6-1 2 16,3 1-2-16,-1-5-16 0,7 1-16 0,4-4-10 15,1-2-10-15,10-2 11 0,1-2 12 16,4-4 3-16,3-3 4 0,3 0-4 15,7-3 0-15,4-4-15 0,0-1-15 0,6-3-4 16,8-5-52-16,4-4-111 16,5-3-159-16,4-10-208 0,10-10-113 0,0-7-59 15,4-15 17-15,-4-16 97 0,7-12 153 16</inkml:trace>
  <inkml:trace contextRef="#ctx0" brushRef="#br0" timeOffset="173174.27">25159 1259 36 0,'4'0'172'0,"-4"0"-8"0,0 0-15 0,2 0-22 15,-2 0-14-15,0 0-18 0,0 0-18 16,0 0-16-16,0 0-12 0,0 2-6 0,0-2-5 16,0 3-4-16,0-3 1 0,0 1-3 15,0 1 0-15,0-2-3 0,0 1-2 16,0-1 1-16,0 0-1 0,4 0 4 0,-4 0 6 16,0 0 10-16,0 1 14 0,-4-1 17 15,4 4 17-15,0 1 9 0,-2 1 3 0,-2 0-7 16,-2 2-15-16,0 2-19 0,-3 1-21 15,3 0-16-15,0 0-12 0,2-2-6 16,-2-1-2-16,1 1-3 0,-1-5 0 0,6 1 1 16,-2-2 13-16,-2 0 15 0,4-1 14 15,0 0 5-15,-4-2 3 0,4-2-1 0,0 2-11 16,0-3-18-16,0 1-13 0,0 1-7 16,0-3-3-16,0 1 0 0,4 2-2 15,-4-2 1-15,4 0 0 0,-2 0-2 0,4 0 0 16,-1-1-1-16,1 3-5 0,2-2 4 15,-6 1-1-15,2 1 1 0,-2 1-1 0,2 0 2 16,1 0 3-16,-3 0-3 0,-2 1 6 16,4 1 5-16,-4-1 8 0,0 1 4 15,0 1 2-15,-4 0 5 0,2 2 4 0,-3-1-4 16,1-1-2-16,-2 0 4 0,4 1 11 16,-2-3 11-16,-2 1 6 0,2-2 8 15,-1 0 1-15,3-3 1 0,-2-1-12 0,4-2-11 16,-2-1-8-16,4-3-8 0,-2 0-6 15,0-1-4-15,4-1-5 0,-2 1-1 16,3 2-7-16,-5 1 0 0,0 2-5 0,0 1-3 16,0 2-16-16,0 3-77 0,-5 2-120 15,-1 1-167-15,-4 4-134 0,4 3-71 0,-5-1-28 16,1 2 60-16,2 1 107 0</inkml:trace>
  <inkml:trace contextRef="#ctx0" brushRef="#br0" timeOffset="173952.95">25109 3981 91 0,'-4'3'158'0,"4"1"-24"16,-6 0-13-16,6 0-12 0,-4 1-7 15,2 0-4-15,-2 1 3 0,4-1 1 16,-2-1-3-16,2 0 1 0,0-3-6 15,0 2-3-15,0 0-2 0,0-1-5 16,0-1-6-16,0 1-8 0,2-2-6 16,-2 2 4-16,0-2-2 0,4-2-5 15,-2 0-6-15,6-4-5 0,-2 0-6 0,5-2-18 16,-1-3-13-16,-2 1-6 0,3-1-5 16,-5 1 0-16,4 3 0 0,-4 2 5 15,-2 3 8-15,-4 4 12 0,5 1 10 16,-5 6 15-16,-5 1 8 0,5 3 6 15,-4 1 1-15,2 1 3 0,-2-3 5 0,2-1 12 16,-2-2 19-16,0-1 29 16,4-2 20-16,-2-2 5 0,-2-4-9 0,2-4-18 15,-3-2-27-15,1-4-44 0,4-2-56 16,-6-6-101-16,4-3-164 0,-6 0-214 16,-3-4-114-16,-1-5-56 0,2 0-7 15,-7-6 65-15,1-2 147 0</inkml:trace>
  <inkml:trace contextRef="#ctx0" brushRef="#br0" timeOffset="174997.72">26376 549 182 0,'-8'-8'235'0,"0"-2"11"16,-2 2-69-16,-5-1-40 0,5 0-17 0,-3 1-13 15,3 2-7-15,-2 3-14 0,-3 0-7 16,5 4-11-16,-3 2-12 0,3 5-6 15,-2 1-10-15,-3 6-6 0,5 4-7 0,2 2 0 16,-7 4-2-16,5 3-3 0,4 3-5 16,-5 2-4-16,5 0-1 0,6 3-5 15,-4-5-1-15,4 1-5 0,4-3 0 0,2-2-1 16,0-3-1-16,5-4 0 0,-1-4 0 16,5-3-3-16,1-4 3 0,-3-3 3 0,7-6 6 15,-3-6 2-15,1-6-1 0,3-3 3 16,0-3-1-16,-3-6-2 0,3-2-2 15,-4-5-6-15,-1 0-2 0,1-1-3 0,-7 0-3 16,0-2 0-16,-4 1-2 0,-6-1 4 16,0 2 1-16,-6 2 2 0,-4 4 1 15,0 2 1-15,-3 1 0 0,-1 6 0 16,1 0 0-16,-3 8-2 0,-1 2-4 16,1 5-1-16,-1 6-1 0,-3 2-1 15,3 6-1-15,-4 4 6 0,5 4 8 0,-3 4 3 16,-2 6 5-16,1 3-1 0,-3 6 8 15,2 4-3-15,-1 6-3 0,1 4-1 0,-2 1-4 16,3 5 0-16,-3 1-8 0,2 2-7 16,3 1-5-16,-3 0 3 0,0 2 3 15,5-1 5-15,-3-1 6 0,-2-3 3 0,7 0 7 16,-3-2-3-16,5-2-3 0,2-5-3 16,-1-5-3-16,5-2-1 0,2-5-1 15,4-7-1-15,0-3 0 0,4-4-2 16,2-7-1-16,3-3-37 0,-3-8-86 0,0-6-133 15,6-5-71-15,-1-10-35 0,5-3-17 16,-1-5 23-16</inkml:trace>
  <inkml:trace contextRef="#ctx0" brushRef="#br0" timeOffset="175371.34">26498 1715 55 0,'15'-15'281'15,"-9"-2"45"-15,0 0 34 0,0-1-77 16,-6-1-38-16,0 1-29 0,-6 1-21 0,0 3-20 16,2 0-17-16,-6 5-21 15,-3 1-25-15,-3 5-25 0,-5 3-27 0,4 5-24 16,-5 5-17-16,1 4-15 0,-2 3-4 0,3 5-1 15,-3 4 1-15,2 2 1 0,5 2-1 16,3 1 0-16,3-1 0 0,4 0 0 16,2-1-2-16,4-5 0 0,6 1 4 15,-2-6 8-15,8-3 4 0,3-2 9 16,1-6 6-16,1-2 8 0,6-6-2 0,-3-4-4 16,3-4-1-16,2-6-3 0,-2 0-8 15,-3-6-5-15,-1 0-6 0,-3-3-11 16,-1-2-50-16,-3 2-76 0,-6-1-127 15,3 0-152-15,-3 2-81 0,0 0-37 0,0 3 24 16,3-1 60-16</inkml:trace>
  <inkml:trace contextRef="#ctx0" brushRef="#br0" timeOffset="175828.95">26852 1624 179 0,'-10'19'310'16,"-3"-2"19"-16,3-3 13 0,-3 1-135 16,5-2-80-16,0-4-47 0,4-1-19 0,4-2 1 15,4-4 7-15,4-2 6 0,9-8 12 16,3-4 10-16,13-6 1 0,5-8-18 16,5-6-18-16,7-7-13 0,3-5-9 0,7-6-9 15,4-4-1-15,-2-4-3 0,3-1-4 16,-6-4 3-16,-3-1-10 0,-2 0-3 15,-4 0-11-15,-13 1-2 0,0 6-2 0,-8 0 0 16,-8 4 5-16,-5 6 8 0,-5 1 11 0,-5 8 14 16,-6 3 10-16,0 5 6 0,-6 6-2 15,-5 2-2-15,1 5-7 0,0 5-11 16,-7 5-7-16,0 4-6 0,-5 6-3 0,1 4-1 16,-2 5-2-16,1 6-2 0,-9 5 2 15,4 9-4-15,-2 7-1 0,-2 4-4 16,-2 7-2-16,4 4-7 0,-2 8-5 0,2 3-6 15,-2 4 0-15,-2 2 8 0,6 4 12 0,-2-1 14 16,-2 1 12-16,4 0 9 0,6 0 6 16,3-3-6-16,1-4-9 0,3-5-10 15,8-4-9-15,6-8-7 0,0-6-7 16,10-5-40-16,2-6-57 0,5-8-58 0,8-8-121 16,-3-7-147-16,7-9-76 0,2-10-4 15,2-6 37-15,0-10 45 0</inkml:trace>
  <inkml:trace contextRef="#ctx0" brushRef="#br0" timeOffset="176181.54">27530 1623 200 0,'-19'13'316'16,"-3"5"35"-16,3 2 25 0,-6 4-141 16,-2 5-70-16,5 2-36 0,-1 0-29 0,-2 5-31 15,6-2-19-15,3 0-12 16,1-3-7-16,5 0-7 0,8-3-5 0,4-3-5 15,2-5 0-15,13-2 0 0,-1-6 1 16,11-5 0-16,4-7 3 0,2-8 2 0,2-4-3 16,7-5-2-16,-3-3-3 0,-2-3-2 15,0-3-5-15,-8 2-2 0,-2 1 2 16,0 3 17-16,-10 2 26 0,-5 5 15 16,-2 6 12-16,-10 3 17 0,0 7 11 0,-10 5 2 15,-2 7-15-15,-5 8-4 0,-10 8-3 16,0 7-10-16,-2 6-14 0,-4 4-10 15,-2 3-10-15,0 4-8 0,2 3-11 16,2-3-2-16,4 2 1 0,6-3-7 0,3-3-7 16,3-4-6-16,5-4-21 0,4-8-58 15,4-4-77-15,2-10-134 0,2-5-161 16,8-9-86-16,5-8-28 0,-3-8 33 16,9-8 64-16</inkml:trace>
  <inkml:trace contextRef="#ctx0" brushRef="#br0" timeOffset="176548.67">28119 1968 193 0,'0'-18'298'16,"0"-2"12"-16,-4-2 13 0,-2 2-129 15,0 2-66-15,-5 1-33 0,1 3-14 0,-7 3-3 16,5 4-4-16,-9 4-6 0,1 4-5 15,-3 5 1-15,-4 4-2 0,4 5-2 16,-4 3-7-16,0 2-15 0,1 4-11 16,7 0-12-16,-2 3-7 0,7-2-5 0,1-1-3 15,3-2-2-15,10-2-2 0,0-6 1 16,6-2 0-16,9-4 0 0,1-7-2 16,7-4 2-16,8-5 1 0,2-5 5 0,0-3 2 15,4-2 3-15,-4 1 1 0,1 1 8 16,-6 3 2-16,-7 2 8 0,0 3 20 15,-9 6 19-15,-1 6 14 0,-7 5 7 16,-8 3-5-16,-1 8-11 0,-1 2-21 0,0 4-28 16,0 2-28-16,0-4-70 0,2-1-98 15,4-4-169-15,4-6-93 0,2-8-50 16,4-8-16-16,-2-9 50 0</inkml:trace>
  <inkml:trace contextRef="#ctx0" brushRef="#br0" timeOffset="176796.23">28458 989 56 0,'21'-24'238'16,"-1"4"10"-16,-3 1 5 0,4 6-118 0,-5 4-65 16,3 4-33-16,-3 5-16 0,1 5 7 15,-3 4 23-15,-1 4 27 0,1 6 33 16,-4 4 37-16,-1 4 39 0,-5 4 7 0,0 3-4 15,-8 4-9-15,4 2-22 0,-6 2-34 0,-5 2-28 16,-1-1-21-16,-3-2-17 0,-1 1-19 16,-5 0-19-16,-1-2-73 0,-5-3-112 15,0-1-179-15,-2-4-101 0,-2-4-51 0,2-5-22 16,2-3 52-16</inkml:trace>
  <inkml:trace contextRef="#ctx0" brushRef="#br0" timeOffset="177174.99">28636 1867 275 0,'12'3'392'0,"-8"-5"30"0,-4-2 52 15,-4-2-90-15,2-1-98 0,-4 0-71 0,-9 2-38 16,5-1-25-16,-6 1-49 0,-1 4-45 15,1-1-26-15,-1 2-16 0,5 3-5 16,-7 4-7-16,11 0-1 0,-1 5-2 0,3 2-1 16,6 2-1-16,4 1-1 0,3 3 0 15,-1 2-5-15,4 1 2 0,5-1-1 16,-3 2-3-16,0-2 2 0,3 1 0 16,-3-2 0-16,-3 1-1 0,-1-2 2 0,-4-2 2 15,0 0 11-15,-4-3 21 0,0 0 15 16,-4-1 16-16,0-1 12 0,-2-1 10 15,-5-2-6-15,-5 0-13 0,-3-2-17 16,-6-3-12-16,-2 1-15 0,-6-3-11 0,-2-3-32 16,-6-3-74-16,4-3-96 0,2-7-174 15,-3-5-132-15,7-4-72 0,9-3-11 16,5-4 52-16,11 1 82 0</inkml:trace>
  <inkml:trace contextRef="#ctx0" brushRef="#br0" timeOffset="177829.02">30232 1896 141 0,'0'-3'267'0,"-7"-2"31"0,-3 1-18 16,0-2-72-16,-3 1-38 0,-7-1-31 16,1 0-20-16,-6 1-20 0,-2 2-18 0,-2 1-1 15,-2 2 2-15,7 2 3 0,-7 3 2 16,0 4-3-16,2 2 1 0,6 4-14 15,-2 5-9-15,2 3-11 0,3 4-12 0,3 4-7 16,1 0-7-16,5 4-7 0,5-3-2 16,0 4-3-16,6-4 2 0,4-3-1 15,2 0 0-15,5-3 4 0,-1-5-2 16,2-2-6-16,5-4-30 0,6-4-66 16,-3-5-132-16,11-4-150 0,-6-5-79 15,6-4-38-15,-2-5 3 0,6-3 51 0</inkml:trace>
  <inkml:trace contextRef="#ctx0" brushRef="#br0" timeOffset="178114.12">30480 1992 253 0,'-4'-15'365'0,"-7"-1"51"0,1 3 20 16,-3 0-119-16,-1 2-63 0,-3 3-54 15,1 5-56-15,-1 2-46 0,-5 5-37 16,1 4-26-16,-2 7-17 0,-4 3-6 0,5 6-8 15,-1 4-4-15,2 2-2 0,1 2-3 16,9 0 0-16,5-3 1 0,6 1 4 0,4-6 2 16,6-4 7-16,3-2 2 0,8-6 5 15,-3-4 2-15,7-5-1 0,2-3 3 16,-2-8 1-16,-1-2-3 0,-1-5-1 16,4-3-3-16,-10-2 1 0,3-2-5 0,-7 0-4 15,-7-1-11-15,-2 2-58 0,-4-1-90 16,-6 2-101-16,0 3-138 0,-5 3-70 15,1 2-30-15,0 6 36 0,-1 1 77 16</inkml:trace>
  <inkml:trace contextRef="#ctx0" brushRef="#br0" timeOffset="178493.71">30558 2023 60 0,'11'-8'280'0,"-1"-2"37"16,0-1 31-16,-4-2-80 0,9 0-51 15,-7 0-36-15,7-1-26 0,-3 1-22 0,3 3-24 16,-3 0-15-16,-2 3-2 0,7 2 0 16,-7 5 10-16,3 0 16 0,-3 5 15 0,0 2 11 15,3 4 10-15,-5 3 8 0,-2 3 1 16,-2 3-6-16,-2 4-10 0,-2 1-19 16,-2 4-20-16,-6 3-21 0,-2-1-10 0,1 4-9 15,-5-1-3-15,-3-1-4 0,5-2-4 16,-3-2-6-16,-1-4-13 0,6-4-4 0,3-4-5 15,-3-5-13-15,10-5 5 0,0-6 2 16,4-6-1-16,2-5-7 0,9-9-5 16,1-2 12-16,3-4-7 0,8-4-3 0,0 0 2 15,0 0 0-15,-5 3-2 0,5 3-2 16,-4 3-2-16,-2 4-3 0,-5 7-3 0,1 2 0 16,-3 5-2-16,-3 5-2 0,-3 6-3 15,-4 4-5-15,-4 4-6 0,4 1-34 0,-4 4-88 16,0-3-129-16,0 3-167 0,2-2-192 15,2-2-94-15,2 0-21 0,5-4 59 0,-5-2 115 16</inkml:trace>
  <inkml:trace contextRef="#ctx0" brushRef="#br0" timeOffset="178789.28">31280 2077 118 0,'6'-6'285'15,"-4"3"19"-15,2 0 9 0,-4 1-116 16,4 4-80-16,-4 1-37 0,0 6-11 16,0 2-3-16,-4 5 5 0,4 3 2 0,0 6 18 15,0 5 19-15,-4 3 10 0,4 3 11 16,-2 1 9-16,-2 1 14 0,2 2-6 0,-2 4-8 16,-3 0-7-16,1 0-11 0,-2 0-7 15,0 1-13-15,-3-2-9 0,-3-1-13 0,-3-3-12 16,1 1-13-16,-1-5-16 0,-3-4-3 15,-3-3-16-15,0-2-7 0,0-5-7 0,-8-5-4 16,4-4-6-16,1-7-21 0,-1-7-72 16,0-6-103-16,4-9-144 0,2-9-154 15,5-7-84-15,8-9-20 0,-1-7 47 0,13-7 88 16</inkml:trace>
  <inkml:trace contextRef="#ctx0" brushRef="#br0" timeOffset="178984.43">31445 1727 110 0,'4'-12'307'0,"0"-1"36"0,-2-2 25 16,5 4-96-16,-3-2-84 0,2 2-51 16,-2 1-43-16,-2 0-35 0,2 2-27 15,2 4-18-15,-6-2-23 0,5 4-56 0,-3 1-96 16,-2 1-116-16,-2 3-55 0,-3 3-33 15,5-2 1-15,-6 4 41 0</inkml:trace>
  <inkml:trace contextRef="#ctx0" brushRef="#br0" timeOffset="179391.42">31410 2171 123 0,'0'2'282'0,"0"-1"28"0,-4-1 3 16,4 2-106-16,0-2-63 0,4 2-35 15,-2-2-33-15,4 0-19 0,2 2-7 0,1-2 2 16,9-2 2-16,-5-2 2 0,3 1 2 16,1-2-5-16,3-3-16 0,-1-1-4 15,2 0-7-15,-5-3-6 0,1 1-3 0,-1-2-4 16,-5 1 4-16,-5 0-1 0,2 1 2 15,-6 0 1-15,-2 1 1 0,-2 1-1 0,-6 1-4 16,2 2-5-16,-5 2-4 0,1 1-6 16,-7 3-4-16,1 3-2 0,-1 2-1 0,1 3 4 15,-3 3 10-15,-1 4 11 0,-1 2 18 16,2 1 16-16,-1 1 12 0,-1 4 10 0,4-2 5 16,5 3-4-16,-2-1-5 0,3-1-8 15,5 2-8-15,0-2-10 0,2-2-10 0,2 0-10 16,4-2-7-16,-2 1-8 0,10-5-7 15,0 1-10-15,3-3-43 0,7-2-74 16,1-5-122-16,2-1-152 0,0-4-74 0,3-4-36 16,1 0 19-16,0 0 60 0</inkml:trace>
  <inkml:trace contextRef="#ctx0" brushRef="#br0" timeOffset="179613.98">31978 2158 346 0,'-6'-9'393'0,"0"0"18"16,-9 0 35-16,3-1-136 0,-4 3-93 0,-5 2-49 16,4 4-27-16,-5 1-13 0,-1 3-27 15,-8 4-21-15,4 3-24 0,-2 2-10 16,2 2-7-16,0 5-2 0,5 1-8 0,-3 1-7 16,6 1-4-16,3 1-4 0,5 2-1 15,3-2-1-15,8 0-7 0,4-2-37 0,6 1-77 16,7-5-119-16,0-5-168 0,5-1-90 15,3-5-43-15,2-4 10 0,-2-2 61 16</inkml:trace>
  <inkml:trace contextRef="#ctx0" brushRef="#br0" timeOffset="179791.52">31976 2216 156 0,'-14'-5'442'15,"-3"0"53"-15,5-1 45 0,-3 0 6 16,5 3-209-16,4-1-122 0,6 4-66 0,0 2-56 15,6 2-42-15,4-1-26 0,1 3-11 16,9-2-9-16,-1 1-9 0,8-2-28 0,0-1-56 16,0-4-105-16,4-1-153 0,-2-4-113 15,2-6-57-15,-5-2-5 0,1-3 36 16,-8-2 99-16</inkml:trace>
  <inkml:trace contextRef="#ctx0" brushRef="#br0" timeOffset="180093.6">32218 1215 123 0,'-2'7'256'0,"-4"4"18"0,-4 3-39 0,3 4-79 16,-7 5-42-16,4 7-15 0,-3 5-1 15,-1 6 10-15,-3 6 22 0,-1 7 8 0,1 2-5 16,-8 5-5-16,7 3-9 0,-7 4-12 16,6-2-16-16,-6 2-11 0,3 0-6 0,5 0-8 15,-4-4-14-15,9-2-12 0,2-2-12 16,-1-4-7-16,9-4-3 0,2-4-10 16,2-5-24-16,5-4-55 0,-3-7-82 0,6-7-115 15,0-5-125-15,-1-7-62 0,5-7-14 16,-2-6 33-16,-1-8 74 0</inkml:trace>
  <inkml:trace contextRef="#ctx0" brushRef="#br0" timeOffset="180479.22">32216 2091 15 0,'-4'-2'230'16,"2"2"21"-16,-6 2 19 0,6 4-84 15,-5 3-58-15,-1 3-30 0,-2 4-17 0,4 2-10 16,-5 4-11-16,3 2-10 0,0 2-2 16,1-1-3-16,-3 1-3 0,8 0-5 0,-2-2-9 15,4-2-5-15,0-2-8 0,4-5-6 16,-2 1-2-16,8-4-4 0,-3-4-2 16,7-4-3-16,-1-2 0 0,3-5-3 0,1-5-3 15,3-3 2-15,1-1 1 0,-2-7-1 16,1 1-1-16,-3-4 2 0,3 1 7 0,-7-2 18 15,1 3 21-15,-3 2 24 0,-5 5 16 16,0 2 8-16,-2 4 1 0,-2 3-15 16,-2 8-19-16,-2 5-17 0,-2 3-11 0,-2 7-4 15,0 2-3-15,-9 7 3 0,5 0-4 0,-1 1-1 16,-1 0-4-16,-2 0-3 0,5 1-1 16,1-5-5-16,0 1-5 0,4-4-9 15,0-2-40-15,-3-4-64 0,7-5-94 0,0 0-126 16,0-8-66-16,0-4-28 0,4-4 18 15,3-4 53-15</inkml:trace>
  <inkml:trace contextRef="#ctx0" brushRef="#br0" timeOffset="181047.84">32545 2140 94 0,'8'-17'296'15,"-6"2"21"-15,2-2 27 0,-2 4-75 16,-2 3-99-16,0 2-55 0,0 5-31 0,0 4-18 15,0 4-15-15,-2 4-10 0,-2 8-2 16,-2 5-6-16,-4 4 12 0,3 1 9 0,-3 7-1 16,-2 1 5-16,-3 0 1 0,5 2 5 15,2-1 5-15,-3-3-3 0,1-1-2 0,4-2-10 16,-3-5-4-16,7-3-6 0,-2-4-2 16,2-4 13-16,-2-3 9 0,4-3 4 0,0-5 4 15,0-3-2-15,0-3-10 0,6-6-21 16,-2-2-19-16,3-4-10 0,-1-1-5 15,4-3-5-15,5-1 0 0,-7 0-1 0,6 2 0 16,-1 2-1-16,-3 0 1 0,4 3-1 16,-1 2 2-16,-1 0 0 0,7 5 0 15,-7 0 0-15,9 0 0 0,-2 3 2 0,1 0-2 16,3 1-2-16,-2-3 2 0,1 1-1 16,3-4-3-16,-2 0 0 0,0-2-4 0,4-1 4 15,-5-1 2-15,-1-4 0 0,0 4 2 0,-3-4 1 16,-3-1 1-16,-3 3 2 0,-2-2 4 15,1 3-6-15,-5-1 3 0,-2 0 1 0,-4 2 0 16,0 2-2-16,-4 4-4 0,-2-1 6 16,-5 5-3-16,1 4-2 0,-6 2-2 15,-1 4-2-15,-4 3 3 0,3 4-1 0,-7 0-4 16,2 4 2-16,0 1 4 0,-3 0 7 16,5 0 8-16,2 2 15 0,-1 0 17 0,3 1 16 15,3 0 21-15,1 2 11 0,3-1 5 16,8 4 3-16,-2-3-6 0,4 1-14 15,4 0-15-15,4-1-18 0,2 1-14 0,7-2-12 16,4 0-11-16,1-2-6 0,5-2-10 16,0-1-26-16,4-2-90 0,-6 0-141 0,2-4-231 15,-2-1-123-15,-7-4-60 0,3-3-13 16,-5-3 73-16,-1-4 128 0</inkml:trace>
  <inkml:trace contextRef="#ctx0" brushRef="#br0" timeOffset="192640.42">25568 3373 29 0,'0'0'169'0,"0"0"-19"0,0-2-23 16,0 1-16-16,0-1-7 0,0 1-3 15,-2-4-7-15,-2 1-7 0,2 1 5 16,-6-2 8-16,1 2 9 0,1-2 5 15,0 2 4-15,-2 2 7 0,2-2-5 16,-1 3-15-16,3-2-16 0,4 2-17 0,0 2-5 16,4 1 6-16,3 4 9 15,3-1 20-15,6 2 22 0,7 3 20 0,4-3 9 16,10-2-4-16,7 0-12 0,3-3-18 16,5-2-20-16,2-1-25 0,-1-1-23 15,-3-1-19-15,0 1-14 0,-7-1-8 16,0 2-9-16,-9 0-5 0,-8 2-9 0,-1 1-31 15,-8 0-111-15,-9 0-155 16,-8 2-157-16,-6 1-85 0,-5-2-37 0,-5 0 7 16,-11-4 98-16</inkml:trace>
  <inkml:trace contextRef="#ctx0" brushRef="#br0" timeOffset="193500.22">25612 3359 117 0,'-7'-3'207'0,"3"0"11"0,2 0-70 0,-2 1-54 16,2 2-28-16,-2 0-2 0,4 3 8 16,-4 2 17-16,4 6 22 0,0 0 20 15,0 7-1-15,0 2-9 0,4 3-15 16,-4 4-18-16,0 3-27 0,0 2-20 16,0-1-2-16,0 5-10 0,0 0-6 15,0 2-9-15,0 2-4 0,0 4-5 0,0-1 3 16,-4 2 5-16,4 1 3 0,-2-2 3 15,-2 2 3-15,-3 2 1 0,3-4-1 16,-4 2-3-16,0-1 6 0,-5-2 11 16,3 0 15-16,-2-2 16 0,-3-4 13 15,5-5 10-15,-3-1 2 0,3-7-3 16,-2-1-1-16,3-4-5 0,-1-2 6 0,2-4 9 16,-1-3 8-16,3-2 8 0,4-1 1 15,-2-1-4-15,0-1-15 0,2-1-19 16,-2-3-20-16,4 1-18 0,0 0-19 15,0 0-8-15,0 0-6 0,4-2-2 16,-2 2-1-16,8-2 2 0,1 0-1 16,1 0 6-16,2 0-2 0,9-2 3 15,2-2 0-15,4-1 2 0,2-3-1 16,2-1-2-16,2-1 1 0,2-2 1 0,-4 3-2 16,1-2-3-16,1 3-5 0,-11 0-3 15,3 1-12-15,-6 2-30 0,0 0-52 16,-9 2-92-16,-2-1-105 0,-3 2-149 15,-3-1-122-15,-4 0-45 0,-4 0 15 16,-3-3 73-16,-7-3 96 0</inkml:trace>
  <inkml:trace contextRef="#ctx0" brushRef="#br0" timeOffset="193860.3">25550 3916 114 0,'0'-2'238'0,"0"2"25"0,0 0-60 15,0 0-30-15,0 0-2 0,2 2-7 16,-2 0 6-16,8 1 8 0,0 3 12 16,3-2 13-16,3 3-5 0,3-1-8 15,1 3-9-15,9-3-12 0,-2 1-20 0,4-1-24 16,4-1-20-16,-6-1-23 0,6 1-26 16,-6-1-20-16,-5-2-20 0,3 1-19 15,-6-2-63-15,-5 2-102 0,-1-3-164 16,-5 0-146-16,-8-3-75 0,0-1-32 15,-8-5 38-15,-3-1 84 0</inkml:trace>
  <inkml:trace contextRef="#ctx0" brushRef="#br0" timeOffset="194662.04">26192 4123 48 0,'-4'-3'231'0,"2"1"51"16,-2 1-14-16,0-1 1 0,4-2 17 16,-2 2 6-16,-2 1-1 0,4-1-11 15,0 2-21-15,-2-1-32 0,2 1-36 16,0 0-40-16,-4 0-37 0,4 1-34 15,0 1-30-15,0 2-17 0,-5 7-11 16,5-2-8-16,-2 7-3 0,-2 0 0 16,2 4-2-16,-2 2 1 0,0 1-4 0,2 2 1 15,-2-1 0-15,4 2-5 0,-4-2 0 16,4 1-2-16,0-2-2 0,4 0 1 16,-4-1-2-16,6-2 0 0,-2-2 0 0,0 1 0 15,2-5 0-15,1-2 7 16,-1-1 10-16,4-3 11 0,0-5 10 0,1-1 11 15,1-6 12-15,3-3 7 0,1-2 0 16,-3-7-5-16,3-3-8 0,5-4-2 16,-5-5-10-16,1 1-4 0,-1-3-2 15,-1 0 2-15,-3 2 9 0,-5 3 13 16,3 1 17-16,-4 6 6 0,-2 1 1 16,0 6-5-16,-2 3-12 0,-2 4-16 0,5 6-20 15,-10 5-12-15,5 6-8 0,-2 3-3 16,2 6-3-16,-4 2-1 0,0 1-4 15,4 2-5-15,0-1-30 0,4 0-60 16,0-4-96-16,-2-1-117 0,5-4-105 16,1-3-163-16,0-3-96 0,0-3-6 15,1-5 59-15,1-3 98 0,-2-3 97 16</inkml:trace>
  <inkml:trace contextRef="#ctx0" brushRef="#br0" timeOffset="195461.36">26602 4387 41 0,'-6'6'230'0,"1"-3"15"15,5-1-13-15,-2 1-82 0,-2-2-36 16,4 1-13-16,0-2 5 0,4 0 13 15,3-3 17-15,-1 0 10 0,4-4-4 16,5-3-5-16,-3-1-7 0,5-6-8 16,3-1-2-16,3-6 0 0,0 0 9 0,-3-5 3 15,7-3 1-15,-4-2 1 0,4 0 0 16,-4-4-1-16,3-4-4 0,-1 1 1 16,-6-4-9-16,6-3-5 0,-9 2-7 15,3-2-14-15,-5-3-13 0,-1 3-16 16,1-1-11-16,-6 1-10 0,3 3-8 15,-5 4-4-15,2 5-1 0,-6 1 4 0,2 8 9 16,1 5 9-16,-5 6 1 0,2 2-1 16,-4 4-5-16,-3 4-8 0,1 5-12 15,-2 8-9-15,-4 4-5 0,-3 8-4 16,-1 6-2-16,-3 6-1 0,-1 1-3 16,-3 7-3-16,0 4-4 0,5 1-3 15,-3 6-6-15,-6 1 2 0,9 1 2 16,-3 2 5-16,1 3 4 0,1-1 6 0,1 0 3 15,-1 1-3-15,7 1-1 16,-3-3-2-16,1 1-2 0,-3-1-3 0,9-3-1 16,-4-3-1-16,6-5 0 0,4-3-3 15,0-4 0-15,4-6-2 0,2-5 2 16,4-1 3-16,5-8-2 0,-3-3 4 16,5-8 0-16,6-2 2 0,-3-8 0 15,3-4 0-15,4-7 0 0,0-4 0 16,4-4-3-16,-2-4 1 0,-2-4-3 0,-1-2 0 15,-3-1-2-15,-2 1-1 0,-5 0 3 16,-3 0-2-16,-3 6 0 0,-4 1 3 16,-2 6 2-16,3 2 0 0,-7 3 8 15,-2 4-1-15,-3 4 1 0,-1 3-2 16,-4 6 1-16,0 5 1 0,-1 4-8 16,-5 6 2-16,3 1 4 0,-1 6 1 15,-3 2-5-15,7 3 2 0,-2 1-3 0,-1 2 1 16,5 0-5-16,0 2-3 15,-1-2-7-15,7-1 7 0,-2-2-2 0,4-2 0 16,4-4 1-16,-2-3 4 0,9-1 7 16,-5-5-6-16,4-1 0 0,7-3-1 15,-3-2-2-15,-1-4-6 0,7-2-17 16,-1-4-40-16,0-1-81 0,-1-4-111 0,-1-1-113 16,3-3-143-16,-3-2-137 15,-1-2-36-15,-1 1 37 0,-3-4 90 0,-1-2 103 16</inkml:trace>
  <inkml:trace contextRef="#ctx0" brushRef="#br0" timeOffset="195817.94">27329 4223 165 0,'2'-9'360'0,"3"3"37"0,-1-2 23 16,-2 2-96-16,2 3-80 0,-2 1-54 15,2 2-44-15,0 3-13 0,-2 3-2 16,2 5-5-16,-4 3-13 0,0 6-12 16,0 6-18-16,-4 3-21 0,-2 6-21 0,-4 2-15 15,-1 3-11-15,-1 3-3 0,2-1-5 16,-1 0 3-16,-1-1 6 0,2-2 11 16,-1-1 12-16,1-5 16 0,0-3 16 15,3-5 20-15,1-4 29 0,2-5 23 16,2-5 8-16,2-4 0 0,0-7-8 0,2-5-16 15,6-10-29-15,1-5-26 0,5-9-20 16,-1-6-14-16,7-7-11 0,1-4-6 16,2-3-9-16,-1-4-21 0,3 2-47 15,-6 2-87-15,6 4-109 0,-7 4-97 16,-1 2-107-16,-1 6-166 0,-5 1-50 16,-1 4 32-16,0 0 82 0,-4-1 81 15</inkml:trace>
  <inkml:trace contextRef="#ctx0" brushRef="#br0" timeOffset="196120.04">27689 3421 42 0,'10'-11'282'0,"-3"2"37"0,-1 2 38 15,0 4-49-15,2 3-48 0,-2 5-29 16,1 0-7-16,-1 5 0 0,-2 3-6 0,2 2-8 16,-2 5-2-16,3 2-2 0,-3 3-10 15,-2 3-14-15,-2 1-19 0,0 0-22 16,0 2-28-16,-2 0-33 0,-2 1-25 16,-7 0-21-16,5-1-18 0,-4-1-16 15,-1-1-16-15,-5-2-69 0,5-3-98 16,-5-2-116-16,-1-4-182 0,5-3-123 0,-5-7-57 15,3-2 30-15,-3-4 76 16,7-4 106-16</inkml:trace>
  <inkml:trace contextRef="#ctx0" brushRef="#br0" timeOffset="196713.19">27908 4361 174 0,'8'-2'365'0,"-5"-1"56"0,1-4 45 16,-2 2-85-16,-2-3-69 0,0 0-53 16,0-1-51-16,-2 1-43 0,-5-1-36 0,-1 2-33 15,0-1-24-15,-7 0-16 0,5 4-17 16,-6 2-10-16,-1 0-6 0,1 4-7 16,-1 1-3-16,0 3-4 0,3 1-2 15,2 3 0-15,1 0-3 0,5 2-1 16,2 0 0-16,4 2-1 0,4-2-2 15,0 2 2-15,2 0-1 0,1-2-1 16,3 2 0-16,2 0 2 0,-1-2-1 0,3 2 1 16,-1-1 3-16,3 0 4 0,1 0 1 15,-1-2 3-15,-1 1 5 0,1-1 18 16,-3 0 22-16,3 1 26 0,-1 2 29 16,-5-2 28-16,-2-1 21 0,2 0 4 15,-5 0-5-15,-3 1-12 0,2-1-15 16,-4 1-18-16,0-3-19 0,-4 2-17 0,2-2-16 15,-3 2-15-15,-5-3-13 16,4 1-10-16,0-3-9 0,0 0-4 0,-1 2-8 16,-1-4-4-16,-2 1-9 15,1-2-5-15,-5-1-8 0,4-2-22 0,-1 0-43 16,-5-3-61-16,3 0-81 0,-3-2-99 16,-1-2-95-16,-3 0-106 0,3 1-119 15,-4-3-22-15,-1 1 42 0,1-1 77 16,-8-2 89-16</inkml:trace>
  <inkml:trace contextRef="#ctx0" brushRef="#br0" timeOffset="198769.22">29578 4335 32 0,'0'1'182'0,"-2"-1"2"15,-2 2-28-15,4-2-8 0,-4 0-1 16,4-2 1-16,0 1 10 0,0-1 7 16,4-4 6-16,-4 0 3 0,6-2 0 15,-1-1 3-15,-3 0 5 0,2 1 1 16,-4-1-6-16,0 2-20 0,-4 0-21 16,-3-1-22-16,1 1-32 0,-4 1-26 15,0 1-24-15,-3 1-10 0,-1 1-9 0,-3 1-6 16,-1 2-5-16,-3 2 1 0,0 3-3 15,-2 4-1-15,1 4-1 0,-1 4 2 16,-2 3-2-16,7 6 1 0,-7 2-1 16,2 4 2-16,2 0 2 0,5 3-1 15,-1-2-1-15,7 1 2 0,0-3-2 16,8 0 2-16,2-3 2 0,2-2 2 0,6-2 4 16,2-5 4-16,3 1 6 15,3-3 2-15,1-2 2 0,-1-3 0 0,7-3-4 16,-2-2-3-16,-1 1-9 0,1-5-19 15,2-2-58-15,-5-1-89 0,3-2-98 16,0-2-164-16,-5-3-101 0,1 0-40 16,-1-1 27-16,-3-1 74 0</inkml:trace>
  <inkml:trace contextRef="#ctx0" brushRef="#br0" timeOffset="199144.81">30025 4473 97 0,'4'-14'293'0,"0"2"45"15,-4-4 39-15,-4 1-93 0,0 0-48 0,-4 2-32 16,-3 1-25-16,-3 1-27 0,-3 2-26 16,1 6-22-16,-5 3-16 0,-4 5-18 15,0 7-13-15,-1 3-16 0,-1 7-13 16,4 1-5-16,0 3-8 0,3 2-2 15,1 3-5-15,5-1-3 0,3-1 0 0,5-4 2 16,2 1 6-16,4-3 15 0,4-3 19 16,2-4 24-16,5-2 28 0,5-6 23 15,1-2 17-15,3-4 8 0,3-5 1 16,0-4-8-16,4-3-19 0,-3-4-22 16,3-3-21-16,-2-3-23 0,-4-2-14 15,-1-1-15-15,-7-1-10 0,-3-2-10 16,-4 2-8-16,-6 1-21 0,0 3-49 0,-6 0-76 15,2 3-92-15,-4 6-95 0,0 2-97 16,-1 4-139-16,1 4-33 0,2 4 29 16,2 0 71-16,4 3 84 0</inkml:trace>
  <inkml:trace contextRef="#ctx0" brushRef="#br0" timeOffset="199609.96">30252 4424 24 0,'0'-8'256'0,"4"-4"39"15,-1 3 34-15,1-5-66 0,-2 1-33 16,6 1-15-16,-2 1-16 0,0 1-24 0,1 2-17 16,1 2-22-16,-2 3-16 0,0 3-10 15,0 3-1-15,1 3 1 0,1 5 0 16,-6 4-1-16,6 3-1 0,-6 4-3 15,-2 3-7-15,0 1-5 0,0 2-5 16,-2 1-4-16,-6 0-8 0,-2 0-1 16,3 0 4-16,-3 0 11 0,-2-5 13 15,-1 1 9-15,-5-3 9 0,5-4-1 16,-3-1-11-16,1-2-11 0,3-6-12 16,6-3-15-16,-5-5-16 0,11-4-11 0,0-6-8 15,7-7-10-15,7-4-8 0,3-6-6 16,5-2-1-16,1 1-3 0,8-3-6 15,-2 0-3-15,-2 2-4 0,6 5-3 16,-6 1 1-16,0 3-1 0,-5 5 1 16,-1 3 1-16,-4 5 2 0,-1 5 2 0,-1 4 1 15,-5 3 1-15,-2 5 1 0,1 4-1 16,-7 2 0-16,2 2-2 0,-2 3-6 16,-2-1-12-16,4 1-33 0,-4-1-56 0,0-1-91 15,4-1-103-15,-4-5-111 0,2-1-103 16,-2-3-130-16,4-3-28 0,-2-2 45 15,2-3 81-15,1-2 101 0</inkml:trace>
  <inkml:trace contextRef="#ctx0" brushRef="#br0" timeOffset="199974.56">30866 4516 227 0,'2'-12'313'16,"7"1"51"-16,-7-1-10 0,2 1-52 16,-2 2-25-16,-2 1-19 0,4 3-34 15,-4 1-36-15,0 4-28 0,0 3-20 0,0 3-10 16,0 5-2-16,0 4 0 0,0 5-2 16,-4 4-12-16,-2 1-14 0,4 5-20 15,-7 3-16-15,7 2-16 0,-6 2-10 0,2 2-6 16,0-1 3-16,-5 4 12 0,5 0 17 15,-6 2 22-15,-3 2 15 0,-1 1 10 16,3-2 1-16,-7 1-11 0,-1-3-21 16,4-1-20-16,-3-5-17 0,1-2-14 0,-2-2-11 15,5-8-5-15,-5-3-1 0,5-4-3 16,-1-7-6-16,1-5-11 0,5-8-48 16,-1-9-96-16,2-7-117 0,5-9-117 15,3-8-140-15,4-7-148 0,3-7-38 16,9-6 51-16,-6-7 91 0,9-3 104 0</inkml:trace>
  <inkml:trace contextRef="#ctx0" brushRef="#br0" timeOffset="200220.13">30920 4054 249 0,'-8'3'455'0,"6"-1"103"16,-2 0 86-16,-1-2-49 0,3 0-83 0,2 0-66 16,0-2-75-16,2 0-85 0,3-1-74 15,1-2-59-15,4 1-48 0,0-2-37 16,-3 2-27-16,3-2-23 0,2 2-47 16,-1-2-96-16,-3 2-130 0,-2 3-131 0,0-1-152 15,-2 0-149-15,3 2-47 0,-5 2 47 16,2 1 100-16,-4 3 122 0</inkml:trace>
  <inkml:trace contextRef="#ctx0" brushRef="#br0" timeOffset="200700.75">31083 4566 87 0,'-4'6'238'0,"0"-3"24"15,4-1-12-15,0 2-75 0,0 0-32 16,8-1-14-16,-2 0-6 0,5 0-2 16,1-2-3-16,1 1-11 0,5-2 0 15,-5 0-12-15,9-2-10 0,-5-2-10 0,4-2-10 16,1-2-5-16,-1-1-13 0,0-2-5 15,-5-1 0-15,1-1 1 0,-5-2 2 16,3 2 5-16,-5-1 12 0,-8 0 3 16,-2 0-1-16,0 2-1 0,-2 0-4 0,-6 1-3 15,-3 2-8-15,-1 2-3 0,0 4-2 16,-7 3-7-16,2 3 2 0,-1 5-4 16,-3 3-1-16,0 3 5 0,5 4 10 0,-3 3 17 15,-1 0 16-15,3 3 11 0,1 2 8 16,1-2 2-16,3 3-9 0,-1-1-16 15,5 0-13-15,2-3-15 0,0 1-8 16,1 0-11-16,5-3 0 0,0-1-6 0,7-2-2 16,-3-1-5-16,2-3-2 0,4-1-7 15,5-3-17-15,-7-3-56 0,9-2-82 0,-3-2-107 16,3-4-98-16,-1-3-132 0,5-3-118 16,-3-2-20-16,3-4 41 0,2-2 87 15,4-3 86-15</inkml:trace>
  <inkml:trace contextRef="#ctx0" brushRef="#br0" timeOffset="200983.81">31705 4495 253 0,'0'-7'343'0,"0"-3"45"0,-4 0 55 15,2 3-110-15,-2-1-62 0,-2 3-27 16,2 1-22-16,-4 2-25 0,-3 4-40 0,-3 2-31 15,1 1-24-15,-3 4-12 0,-5 5-10 16,0 0-14-16,5 2-14 0,-7 2-9 16,7 4-11-16,-1 0-9 0,3-1-8 0,1 4-4 15,3-4-4-15,4 2 3 0,2-1-4 16,8-2 5-16,0 0 1 0,-2-2-3 16,8-2 8-16,1-1-10 0,1 0-26 0,2-6-61 15,-1 0-85-15,3-4-85 0,1-5-118 16,4-5-140-16,-5-2-54 0,7-6 15 15,-2-3 66-15,-1-4 72 0</inkml:trace>
  <inkml:trace contextRef="#ctx0" brushRef="#br0" timeOffset="201198.86">31772 4436 359 0,'-11'-3'412'0,"5"-2"50"0,0 1 37 16,2-1-142-16,4 0-85 0,4 1-31 0,6 1-12 15,3-2-7-15,3 1-2 0,5 1-8 16,2-1-25-16,3 1-27 0,-1 2-38 16,0-1-39-16,2-1-33 0,-6 3-24 0,1-1-26 15,-1 1-48-15,-4 0-90 0,-1-2-102 16,-1 1-100-16,-7-2-118 0,2-2-134 16,1-3-32-16,-1 2 42 0,-4-5 78 15,-2-1 91-15</inkml:trace>
  <inkml:trace contextRef="#ctx0" brushRef="#br0" timeOffset="201515.45">32055 3497 63 0,'-8'-5'263'0,"-1"-3"25"15,3 7 21-15,0 2-90 0,0 7-49 0,-3 5-27 16,3 5-17-16,4 7-9 0,-6 6-15 16,2 7-18-16,-5 3-19 0,5 6-12 15,-4 2 3-15,-1 6 11 0,-5 4 11 0,4 3 17 16,-9 2 15-16,2 3 12 0,-1 1-7 16,-3 1-14-16,2-1-16 0,1-3-21 15,3-1-17-15,5-6-16 0,-3-3-15 16,9-4-10-16,2-4-13 0,2-7-18 0,2-5-43 15,2-5-60-15,2-7-62 0,2-4-92 16,0-8-132-16,5-6-57 0,5-8 5 16,1-5 39-16,1-7 53 0</inkml:trace>
  <inkml:trace contextRef="#ctx0" brushRef="#br0" timeOffset="201967.12">32049 4368 20 0,'4'2'260'0,"-4"1"35"0,-4 0 36 16,2 2-57-16,-3 4-66 0,1 2-36 0,-2 4-20 15,0 3-19-15,-4 1-25 0,5 4-21 16,-1 2-14-16,0 2-6 0,0 2-9 15,0-1-10-15,1 2-8 0,1 0-8 16,4-4-7-16,0 1-6 0,0-2-3 0,9-5-1 16,-7 1 3-16,4-7 2 0,4-1 2 15,1-5 3-15,-1-3-2 0,2-5 1 0,5-6-4 16,-3-3-2-16,7-6-5 0,-4-1-3 16,1-6-3-16,-1-3-2 0,3-2-2 15,-3 0-1-15,-1-2 0 0,-1 0 0 0,-3 4 2 16,1 3 9-16,-3 2 11 0,-2 4 10 15,-6 4 4-15,5 4 2 0,-7 5 3 16,4 3-6-16,-4 6-12 0,0 5-7 16,0 3-6-16,-4 5-2 0,4 1-3 0,-7 2-4 15,7 4-6-15,-2 1-2 0,2 1-5 16,-4 0-12-16,4 1-33 0,4-3-55 0,-4-1-59 16,2-3-58-16,5-2-82 15,-3-3-108-15,2-3-29 0,0-5 24 0,2-4 41 16,-1-5 54-16</inkml:trace>
  <inkml:trace contextRef="#ctx0" brushRef="#br0" timeOffset="202452.29">32398 4473 245 0,'8'-17'351'0,"-6"-1"42"0,2 2 41 15,1 4-121-15,-5 3-83 0,0 4-40 0,0 4-31 16,0 4-33-16,0 7-33 0,0 4-24 15,-9 6-16-15,7 6-13 0,-2 1-10 16,0 4-10-16,-2 2-11 0,6 3-4 16,-6-2 0-16,6 1 4 0,-5-1 5 0,5-3 8 15,0-4 12-15,0-1 8 0,0-4 5 16,0-4 8-16,0-5 13 0,5-1 16 0,-5-3 5 16,0-4-1-16,6-1-5 0,0-4-8 15,4-4-18-15,1-1-26 0,3-2-12 16,3-1-7-16,1 0-2 0,3-1-1 15,0-4-3-15,5 1 5 0,-3 0 0 0,6-4-1 16,-2-1-2-16,4 1-1 0,-2 0 0 16,2-5-1-16,-2 0-1 0,-2-2 0 15,0-3-3-15,-7-2 1 0,-1-1 0 16,-5-2 0-16,-3 2 0 0,-5-2-1 0,-6 4 2 16,0 2 4-16,-4 4-1 0,-2 4 1 15,-5 5-2-15,-1 4 3 0,-3 6-2 16,-1 6 4-16,-3 6 1 0,-1 3 6 0,3 7 17 15,-4 1 14-15,5 6 13 0,3 2 12 16,-1 0 4-16,4 2 0 0,1 0-13 16,5 1-14-16,0-2-18 0,2 2-11 0,2-3-12 15,2 0-5-15,2-2-3 0,2 1-26 16,1-2-87-16,3 0-132 0,0 0-165 16,1-1-187-16,-5-2-97 0,-6-1-30 15,-2-4 61-15,-13-5 118 0</inkml:trace>
  <inkml:trace contextRef="#ctx0" brushRef="#br0" timeOffset="214262.51">30639 5896 84 0,'0'-1'196'16,"0"-1"1"-16,0-1-47 0,0 1-36 15,0 1-22-15,0-1-11 0,0-2-5 16,0 2-3-16,-4 1 0 0,4 1-3 16,0-2-3-16,0 2-2 0,-2-1 0 0,2 1-5 15,0-2-3-15,0 2 1 0,0-2 8 16,2 2 4-16,-2-2 7 0,0 0 1 16,0-1 2-16,4-3 2 0,-4 1-7 0,6-1-10 15,-6-2-6-15,8 0-8 0,-6-1-8 16,5-4-10-16,1 2-9 0,0-2-4 15,0-1-6-15,1-1-6 0,1 1 2 16,0-4 1-16,1 2 0 0,1-1 5 0,-2 1 3 16,1-1 4-16,-1 2 1 0,0 0 4 15,1 4 0-15,-3 0-2 0,2 2-10 16,-1 1-2-16,-1 2-3 0,0 2-3 16,0 2-5-16,1 4 1 0,-3 2 10 0,0 1-3 15,0 4 4-15,3 2 4 0,-9 4 7 16,2 3-1-16,-2 1 1 0,0 2-2 15,-2 4-5-15,-7 0-7 0,3 2-5 0,2 0-1 16,-4 1-4-16,-1 1 0 0,3 0-1 16,-4 1 1-16,2-1-2 0,-1 0 2 15,-3 0-1-15,2 1-1 0,-3-4 0 0,3 2 0 16,-5-3 0-16,3-1 0 0,-2 0 0 16,-3-4 1-16,5-2 0 0,-3-3-2 15,-1-1-1-15,-1-2 0 0,5-2 2 16,-3-1 0-16,-1-3-1 0,5-3 2 15,3 1 6-15,-2-2 0 0,4-2 6 0,1 0 9 16,1-2 7-16,4-2 7 0,0 1 6 16,9 0 7-16,-7 0 9 0,8-2 3 15,-4 1 8-15,9 1-1 0,-3 1 3 0,5-1-7 16,7 0-6-16,-5 0-13 16,4 1-9-16,-3-2-8 0,7 1-9 0,0 1-8 15,0 1-4-15,0-1-3 0,0 2-4 16,0-2-4-16,-5 2-19 0,1-1-56 0,0-1-95 15,-7-1-113-15,3-3-136 0,-7 0-121 16,1-3-52-16,-3-3 24 0,-4-5 73 16,-2-3 103-16</inkml:trace>
  <inkml:trace contextRef="#ctx0" brushRef="#br0" timeOffset="-214570.98">31211 5614 181 0,'5'-11'197'0,"-5"3"-38"15,4-1-48-15,-2 2-22 0,2 2-10 16,-2-1-2-16,6 1 1 0,-2 1 4 15,1 2 7-15,-1 2 0 0,4 0 1 0,1 0 0 16,-5 6-3-16,4-1-4 0,-4 4-1 16,3 0-5-16,-7 4 1 0,4 2-9 15,-6 0-7-15,4 4-6 0,-8 1-6 16,4 0-11-16,-6 0-4 0,4 0-1 0,-7 0 1 16,3-2-3-16,-4 0-2 0,4-4-3 15,-5 1-5-15,1-3-7 0,-3-1-4 16,-1 0-5-16,2-3-2 0,-1-2-3 15,-3 0 1-15,1-5-1 0,-1-1-4 0,3-3 0 16,-1-3 0-16,3 0-2 0,1-5 1 16,8-4-1-16,-2-1 2 0,4-2 0 0,4-4 1 15,2 0 1-15,0 1 1 16,5-1 0-16,3 0 0 0,-1 3 0 0,-3 0 0 16,2 2 0-16,3 5-1 0,-3 0 0 15,5 2 1-15,-3 1 0 0,3 2 0 16,-1 5 1-16,1 0 1 0,-1 4 1 0,1 0-1 15,-1 4-1-15,1 1 2 0,-3 4 1 16,3 3 2-16,-5 0 3 0,3 4 4 16,-7 2 7-16,0 0 10 0,-1 3 6 0,-5 3 8 15,2 2-1-15,-4 0 3 0,-4 3 0 16,-3 0-6-16,-3 1-7 0,2 1-7 0,-7 2-2 16,3-1-4-16,-5-1-3 0,3-2-1 15,-3-2 0-15,1-3-1 0,4 0-1 16,-3-3 1-16,-1-3-4 0,-1-1-2 15,5-4-3-15,-3-1 2 0,3-6-4 0,-3 1-1 16,3-4-2-16,-3-4-3 0,5-2-3 16,-2-4-28-16,5-4-59 0,1-4-71 15,2-5-95-15,0-4-126 0,8-4-81 0,0-3-15 16,2-2 35-16,1-3 61 0</inkml:trace>
  <inkml:trace contextRef="#ctx0" brushRef="#br0" timeOffset="-213872.72">31896 5579 215 0,'6'-10'265'0,"0"4"19"16,-2-2-74-16,0 3-60 0,-4-1-46 0,0 5-28 16,-8-3-28-16,2 4-18 0,-4 2-13 15,-7 1-10-15,0 3-3 0,-1 1-4 16,-3 1-3-16,-2 2 0 0,3 0 5 16,-1 0 9-16,5 1 4 0,-1 1 8 0,5 1 0 15,-3 1 5-15,9-1-1 0,0 0-6 16,2 0-1-16,4 1 1 0,0-1 2 0,4 0 1 15,2 1 2-15,0-1 2 0,4 2 1 16,1 1-1-16,1 0-4 0,-1 1-1 16,3 1-8-16,-2-2-1 0,3 4 2 15,-3-1 3-15,-1 1 5 0,-1 0 7 16,0 0 7-16,-3 2 7 0,-5-2 6 0,6 2 1 16,-8-2 3-16,0 2 0 0,0-2 2 15,-8 0 3-15,1 0-1 0,1-3-2 16,-4 3 0-16,-7-2-6 0,5 1-6 0,-3-1-6 15,-5-3-9-15,3 2-8 0,-1-3-8 16,-3-1-5-16,0-4-4 0,5 2 0 16,-3-5-3-16,3-3 0 0,-3-1 0 0,7-4 0 15,1 1-1-15,1-6-2 16,4-1-1-16,4-4 0 0,2 0 0 0,2-2 0 16,4-3 0-16,4 0 1 0,5-1 0 15,3-2 2-15,-1-2 0 0,8-1-1 0,2-2 0 16,-3 1 2-16,3-2-2 0,6 1 1 15,-2-2 2-15,0 1 4 0,-2 0 6 16,2 0 6-16,-6 1 7 0,0-1 1 16,-2 1-1-16,-3-2-6 0,-1 3-3 0,-9-1-6 15,1 2-3-15,-5 1-1 0,-2-1-2 16,-4 3 2-16,-4-1-8 0,-2 1-2 16,-7 0 1-16,-1 2-3 0,-3 4-1 0,1 1-1 15,-5 4-5-15,4 1-36 0,1 3-52 16,-1 1-56-16,7 4-62 0,-2 2-77 15,1 4-111-15,7-1-34 0,4 1 17 16,0 1 40-16,4-2 50 0</inkml:trace>
  <inkml:trace contextRef="#ctx0" brushRef="#br0" timeOffset="-213275.07">32206 5574 216 0,'6'-11'248'16,"4"3"24"-16,1-1-73 0,1 2-42 16,2 2-21-16,3-1-12 0,0 2-4 15,-1 3-8-15,1 1-10 0,-1 1-4 16,-1 5-2-16,1-1-7 0,-3 3-9 0,3 3-12 15,-1 0-10-15,-3 1-19 0,0 3-13 16,-1-1-13-16,-1 1 0 0,-4 1 1 0,3-2 8 16,-7 3 5-16,2-2 8 0,-4 0 15 15,-4-1 0-15,2 3 1 0,-7-2-3 16,1-1-8-16,-2 1-10 0,-7-2-8 16,3-1-11-16,-3-3-7 0,-4-1-4 0,5-4-2 15,-1-1-2-15,5-3-1 0,-3-4 0 16,3-3-1-16,2-2-1 0,-1-4-1 0,5-3 0 15,2-3 1-15,2-1 2 0,2 0 1 16,2-3 4-16,6 1 3 0,1-1 4 16,1 3 3-16,6 0 0 0,-1 3 0 15,-3 3 2-15,5 4-2 0,-1 2 0 0,-1 3 2 16,-3 3 9-16,5 2 6 0,-1 5 6 16,-5 3 9-16,5 3 7 0,-5 3 2 15,-1 6 2-15,0 1 2 0,-4 5 2 16,1 2 8-16,-7 1 4 0,0 5 7 0,0 2 10 15,0 0 16-15,-7 4 18 0,3 3 5 16,-2 3 5-16,-4-1-6 0,2 2-13 16,-7 0-22-16,5 1-16 0,-7-2-17 0,1 0-13 15,-5 1-8-15,-2-2-4 0,-4-1 0 16,5-2-9-16,-9-4-3 0,6 1 0 16,-6-4-12-16,-2 1-62 0,0-7-164 0,-5-2-199 15,1-6-197-15,-2-4-105 0,-9-8-50 16,-1-7 35-16,-11-10 143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04-01T18:23:56.66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28243 356 49 0,'2'-9'156'16,"-2"0"9"-16,0-1 9 0,0 1 3 16,0 0-9-16,0 0-13 0,0 1-8 15,0 2 1-15,0 0-7 0,0 1-8 16,0 2-9-16,0 0-16 0,0 1-21 16,0 1-30-16,4-1-22 0,-4 4-19 15,2-1-6-15,-2 4-2 0,4 3 3 16,-4 2 5-16,0 7 7 0,0 2 13 15,0 5 9-15,-4 4 16 0,2 5 18 16,-4 1 13-16,-2 3 8 0,-5 0 5 0,7 1-2 16,-8-2-15-16,3 2-14 0,-1-1-11 15,2-1-12-15,-1-2-8 0,-1-2-7 0,2-1-10 16,-1 0-4-16,1-5-8 0,4-1-5 16,4-5-1-16,-7 0-5 0,7-3 1 15,-2-3-6-15,4-3 3 0,0 0 2 0,0-3 4 16,0-4-2-16,0 2 0 0,4-4 1 15,-2-1-6-15,-2-1-40 0,9-1-71 0,-7-2-82 16,-2-3-96-16,4-1-129 0,-2 0-88 16,-2-2-8-16,0 1 43 0,-2-1 67 15</inkml:trace>
  <inkml:trace contextRef="#ctx0" brushRef="#br0" timeOffset="420.09">27875 791 69 0,'-10'-4'221'0,"4"-2"20"0,-1 3-51 0,1-2-36 16,0 2-29-16,2 0-30 0,0 1-26 15,4 1-16-15,-2 1-13 0,4 0-17 0,-2 0-9 16,8 1 2-16,0 1-3 0,7 1 2 16,1 0 1-16,5 0 8 0,2 0 0 0,-1 0 5 15,5 0 6-15,4-1-1 0,-2 1 0 16,2-3-3-16,-6 1 7 0,6-1-6 0,-2-1-2 16,-2 1 2-16,0-2 6 0,4 1 4 15,-2-4-2-15,-2 4-1 0,4-4-4 0,-5 2-3 16,-3 0-11-16,-6 0-6 0,3 0-7 15,-7 0 0-15,-3 1 1 0,-4 1 4 16,1 1 5-16,-3 0 2 0,0-2 0 0,-2 2 1 16,-2-1-3-16,0 1-5 0,-2 0-7 15,-2-2-4-15,4 0-2 0,0 2-14 0,-4-2-56 16,4 2-73-16,0-1-129 0,-3 0-72 16,3-2-42-16,0-2-6 0,0 1 44 15</inkml:trace>
  <inkml:trace contextRef="#ctx0" brushRef="#br0" timeOffset="1116.27">28729 521 57 0,'0'-4'226'0,"-6"-5"33"15,2 0-21-15,-3 1-18 0,3-2-1 16,-2 3 2-16,4-2 1 0,2 1-10 16,-4 3-24-16,0 1-30 0,4 1-37 15,0-1-35-15,0 4-35 0,4 2-26 16,0 3-12-16,-2 4-7 0,4 2 2 16,2 2-1-16,-5 5 3 0,3 3 5 0,2 0 3 15,-6 2 1-15,6 4 0 0,-6-2-1 16,3 2-2-16,-3 1-2 0,2 0-3 0,-4 1-3 15,4 1 0-15,-2-1-1 0,-2 0 0 16,4-1-2-16,-2 0-2 0,-2-2 0 16,0-3-2-16,4-1 0 0,-4-2 1 0,0-2-1 15,4-2 1-15,-4-4 0 0,2 0 0 16,-2-2 7-16,0-3 13 0,0 0 17 0,0-3 21 16,0-1 22-16,0 0 21 0,0-1 6 15,5-1-7-15,-5-2-10 0,2-1-15 16,-2-4-22-16,4 0-20 0,2-5-9 0,2-2-10 15,-2-1-6-15,1-6-3 0,5 0-2 16,3-4-2-16,-3 0 0 0,2 0-1 0,-1-3 2 16,3-1 0-16,-5 0-1 0,5-3 3 15,-1 1 0-15,-3 0 1 0,3 2 2 0,-7-3-1 16,6 2-1-16,-3 2 0 0,-1 3 0 16,-2 1-1-16,1 1 0 15,-3 4-1-15,0 0-3 0,-2 7-3 0,-2 0-6 16,4 2-43-16,-6 4-80 0,4-1-86 15,1 6-93-15,-3 0-99 0,2 4-126 16,2 0-26-16,0 0 40 0,-2 2 68 16,7-3 83-16</inkml:trace>
  <inkml:trace contextRef="#ctx0" brushRef="#br0" timeOffset="1599.37">29186 658 3 0,'-11'8'206'15,"1"0"13"-15,4-2-21 0,0 1-78 0,1-3-47 16,3 1-31-16,2 1-20 0,0-3-12 16,2-1-4-16,5 2-6 0,1-2 4 0,2 0-1 15,3-2 5-15,3-4-3 0,5 0 4 16,-3 1 5-16,3-3 4 0,2-3 8 0,2 0 6 15,-3-2 13-15,-1 0 9 0,-2-4 8 16,1 0 6-16,-3-2 5 0,-1-2 6 16,1 1 2-16,-3 1 2 0,-1-3 2 0,-7 0-1 15,0 0 1-15,-2 1-1 0,1 2-1 16,-10 1-7-16,1 1-6 16,-2 1-9-16,0 2-6 0,-4 3-12 15,-1 2-11-15,-1 2-11 0,-3 3-6 0,-1 2-6 16,3 3-6-16,-7 5-3 0,3 1 0 15,-6 5 0-15,3 5 0 0,-7 1 0 16,4 3 2-16,-4 3 0 0,5 2 0 16,-5 1 2-16,6 2 1 0,-2 2-1 15,7 1 3-15,-1-1 3 0,3 0 2 0,1-2 3 16,7-1 2-16,0-2 3 0,6-2-1 0,0-1-1 16,2-3 1-16,8-2-3 0,1-2-1 15,1-5-2-15,5-2-1 0,3-4-4 16,7-5-6-16,2-2-52 0,-2-9-112 0,6-3-138 15,-6-7-100-15,0-3-53 0,0-7-25 16,-11-3 36-16</inkml:trace>
  <inkml:trace contextRef="#ctx0" brushRef="#br0" timeOffset="3152.3">27815 80 15 0,'4'-9'139'0,"-2"-1"-6"16,3 3-12-16,-5 1-2 0,4-1-2 15,-2 3-6-15,-2-1-7 0,0 4-5 16,0-1-10-16,0 2-12 0,0 0-8 16,-6 3-7-16,1 5-12 0,-1 0-6 15,0 4-13-15,0 0-7 0,0 4-4 16,-3-1-5-16,3 2 1 0,2 1-2 15,-2 0 2-15,6 2 0 0,-2 2 4 16,-2 2-2-16,4 1 0 0,-5 1-1 16,5 2 1-16,-6 4 1 0,6 1 3 15,-6 5 3-15,2-1 2 0,2 3-3 0,-4-1 1 16,1 1-4-16,-1-3-4 0,-2 0-5 16,2 0-3-16,4-1-1 0,-2 1 1 0,-1-2-4 15,3 1-1-15,-2-4-2 0,2-1 1 16,-2-1-1-16,4-1-2 0,-4 0 0 0,2-1 1 15,-2-3 1-15,0 1 1 0,-3 0 8 16,1 0 4-16,-4-2 8 0,0 3 4 16,1-1 6-16,-5 2 6 0,3-3-2 0,-1 1 1 15,-2-1-2-15,5-2 0 0,-5-2-3 16,4 1-4-16,-1 1-8 0,3-6-2 16,0 1-7-16,-3-1-4 0,5-1-2 0,4-1 0 15,-6-2 0-15,6 1 2 0,-2-3 0 16,2-1 3-16,-3 0-2 0,5-1-1 15,-4-1 1-15,4-2-3 0,0 1-1 0,-2 0-1 16,2-3 1-16,0-1-3 0,-4 3 1 16,4-3 1-16,4 1 1 0,-4-1 2 15,2-2 5-15,2 2 2 0,3 0 1 16,-1 0 2-16,4-1-3 0,7 3 0 0,-1-2-3 16,5 0-4-16,2 3-1 0,8 0-2 15,-2 0-2-15,4 3 0 0,4 1-1 16,6 0 0-16,1 0 3 0,5 2 1 15,3-1 1-15,0 0 1 0,1-4-2 0,11 2 3 16,-2-5-4-16,3-1 0 0,5-3-1 16,-4-1-1-16,4-5-2 0,-4 1 1 15,3-3-1-15,-7-3 1 0,2 2 2 0,-8-2-2 16,-3 0 3-16,-3-1-2 0,-1 1 3 16,-5 0-3-16,-7 2-2 0,0-2 2 15,-4 3-2-15,-4-1 0 0,-2 5-2 16,0-3 1-16,0 3 0 0,0-2 1 0,0 1 1 15,-5 2-1-15,5-2 1 0,0 2 2 16,-4-1 0-16,4 1-2 0,-2 0 0 0,-7-3 0 16,3 4 0-16,0-1-5 0,-5 0 2 15,3 0 2-15,-3 0 0 0,-1-1 0 16,-3 0 0-16,5-1 5 0,-7-1-2 16,0 1-1-16,3-1-1 0,-3 0 0 0,-2 0 0 15,1 0-1-15,-1-1 0 0,0 0 0 16,0 0 0-16,-1 3 0 0,-1-2 1 15,0 3 0-15,2-1 1 0,-6 1 0 16,2 2 1-16,-1-1-1 0,1 2-1 0,2 0 1 16,-2 0-2-16,-2 0 0 0,6 0 0 15,-1 2 0-15,-1-2-1 0,4 0-1 16,0 0 0-16,1-2-1 0,1 1-1 0,-2-3 1 16,3 2-1-16,-3-2 4 0,-4 1 0 15,5 0 3-15,-3 0-1 0,-2 0 0 16,0-1 1-16,-1-1-1 0,1 0 0 0,-4-3 0 15,2 1 1-15,0-3 1 0,-2 0 2 16,2-3-2-16,-2-2-1 0,2-3 0 0,3-2 1 16,1-6-4-16,-2 1 0 0,0-6 0 15,1-4 0-15,3-5 0 0,0-6-4 16,3-1 1-16,3-10-2 0,1-5 0 0,1-3 0 16,1-5 3-16,4-2 2 0,-3-1 1 15,1-1 1-15,-4 7 2 0,-5-1 5 16,-4 7-3-16,-6 6 1 0,-2 3 1 15,-2 10 2-15,-6 1 0 0,0 6 1 16,-3 6-2-16,-3 4-1 0,8 2-2 16,-5 6-6-16,1 1-49 0,4 4-120 15,0 6-167-15,-5 1-87 0,-1 4-49 16,-5 2-21-16,-10 1 35 0</inkml:trace>
  <inkml:trace contextRef="#ctx0" brushRef="#br0" timeOffset="10003.23">27032 2264 73 0,'-2'3'161'0,"-2"-1"-16"16,4 2-13-16,0-1-17 0,-5-1-20 0,5-1-16 15,0 1-12-15,0 1-9 0,0-3-9 16,0 3-3-16,0-2-2 0,0 0 1 15,-2 3-1-15,2-4 1 0,0 2-3 16,0-1 5-16,0 1-3 0,0 1 5 0,0 0-3 16,0-2 2-16,0 1-2 0,2-1-6 15,-2 1-1-15,0-1-1 0,0 1 0 16,5-2 6-16,-5 0 6 0,4 0 13 16,-2 0 8-16,2-3 6 0,2 0 1 0,0-3 0 15,5 0 1-15,-1-4-9 0,0 0-3 16,3-6-4-16,1 2-3 0,-1-4-3 0,3 2-8 15,-1-2-4-15,-3 1-10 0,2-1-11 16,-1 1-6-16,-3 2-3 0,1 0-4 16,-5 1 1-16,0 0-3 0,4 2 2 15,-4 1-1-15,-1 0-2 0,-3 1-2 0,2 2-1 16,2 2 0-16,-6 0 1 0,4 4 1 16,0-1 1-16,-4 1-1 0,0-2 1 15,0 4-1-15,0-2 0 0,2 2 1 16,-2 2 1-16,0 2 5 0,0-1 0 0,4 3 3 15,-1 2 4-15,-3 2 2 0,4 2-3 16,-4 2 2-16,4 2-1 0,-2 3-2 16,2-1-4-16,-2 4 0 0,2 0-3 0,0 1 2 15,-2 1-4-15,3 2-1 0,-1-2 1 16,-2 2 0-16,-2 2 2 0,0-2 2 16,0 2 2-16,0-4-1 0,0 3 2 15,0-4-2-15,0-1-4 0,0-2-4 0,0 0-1 16,-2-4 0-16,2 2 1 0,-9-6 11 15,9 2 15-15,-2-5 20 0,-2 2 19 16,-2-3 11-16,0 1 9 0,-2-4-5 0,1-1-11 16,-3 1-19-16,0-2-25 0,-3 0-12 15,1-2-9-15,-3 2-4 0,3-1-7 16,-2-2 0-16,-3 2 5 0,7-2-3 16,-3 0 1-16,3 0 0 0,0 0 0 0,3 0-2 15,3 0 0-15,-2 0 1 0,4 0-1 16,-2 0 1-16,0 0 1 0,4 0 1 15,-2-2-2-15,-3 2 1 0,5 0-2 16,0 0 1-16,5 0-2 0,-3 2 0 0,6-2 0 16,-6 3 0-16,8-2 0 0,3 4 2 15,3-4 3-15,3 1 0 0,4 1 1 0,-1-2 2 16,5 3-1-16,4-1-2 0,-6 0 0 16,6-1 0-16,2 2-1 0,-2-1-4 15,-2 0 2-15,2-1-2 0,-2 1 1 16,-2 0 1-16,0 1 0 0,-4 0 0 0,1-1-2 15,-5 0-43-15,-3-2-81 0,-5 1-136 16,-1-2-167-16,-4-5-150 0,-6-1-76 16,0-6 0-16,-2-4 59 0,-2-2 123 15</inkml:trace>
  <inkml:trace contextRef="#ctx0" brushRef="#br0" timeOffset="10804.92">28299 1941 185 0,'-4'-2'221'0,"4"-1"-27"0,-2 0-45 0,-2 0-24 16,1-1-22-16,-1 1-19 0,-2-1-11 15,0 3-8-15,-4-1-7 0,-5 1-7 16,5 2-5-16,-3 1-3 0,-3 1-1 16,-1 0 2-16,1 5-2 0,-5-1 1 0,0 2 5 15,5 2 2-15,-7 4 1 0,2-1 1 16,3 3 5-16,-7 1 1 0,2 2 6 15,1 3 2-15,-5 2 1 0,6 4 1 0,-6-1 3 16,4 0-1-16,3 1-1 0,-3 1-3 16,7 0-4-16,-5 0-4 0,4 0-4 0,1 0-2 15,5-1 0-15,-5 1 5 16,8 0 2-16,-3 0 4 0,3-3 2 0,2 1 0 16,0 1-2-16,1-2-6 0,3-1-4 15,-2 1-7-15,8-2-8 0,-2 0-7 16,3-2-9-16,1-1-2 0,0-2-4 15,4-2 0-15,5-2-3 0,-3-2 0 0,5-2 0 16,3-1-3-16,3-5-2 0,2-1-5 16,-6-4 1-16,7-1-2 0,-3-3 5 0,4-2 3 15,-6-2 8-15,1-1 3 16,-1-4 8-16,-4-2 1 0,-1-2-1 0,-3 0-4 16,-3-3-4-16,-2-1-4 0,-2-2-4 15,-6 0-5-15,-4-1-4 0,2 2-3 0,-6-2-3 16,-4 1-1-16,-3 2 1 0,-4 2 3 15,-1 2 2-15,-3 2 2 0,0 4 1 16,-1 0 2-16,-3 4-4 0,0 2-2 0,2 4-1 16,-2 0-1-16,2 1-1 0,3 2-1 15,1 2-1-15,4-2-10 0,1 3-49 16,5-1-76-16,-1 1-99 0,6-1-104 16,2 1-163-16,4-3-78 0,0-2 2 0,6-2 52 15,4-6 87-15</inkml:trace>
  <inkml:trace contextRef="#ctx0" brushRef="#br0" timeOffset="11318.73">28735 2281 181 0,'-6'3'324'0,"2"-3"41"0,-2 0 1 15,3 0-104-15,-1 0-63 0,4 0-50 16,0 0-30-16,4 0-15 0,3-3 10 0,3 1 21 15,2-1 24-15,5-2 27 0,6 1 15 16,4-1-5-16,-1 1-15 0,5-1-24 16,-2 1-30-16,4 2-35 0,-6 0-28 0,4 1-21 15,-2 2-13-15,-2 1-9 0,-2 0-4 16,-6 2-6-16,1 1-19 0,-3 2-68 16,-5-1-100-16,-2 1-113 0,1-1-135 0,-5-2-137 15,-2 3-55-15,-4-4 27 0,-4 0 75 16,-2 0 100-16</inkml:trace>
  <inkml:trace contextRef="#ctx0" brushRef="#br0" timeOffset="11542.11">28743 2588 374 0,'-14'13'451'16,"1"-3"47"-16,5-1 29 0,0-1-165 0,4-4-92 15,4 2-73-15,6-1-57 0,4-2-24 16,7-1-7-16,10-1-2 0,2-1-4 16,2-1-12-16,8-1-14 0,4-1-21 15,1 1-21-15,-1 1-50 0,5-1-129 0,-3 1-202 16,-3-2-155-16,-7 0-78 0,-4-4-44 16,-4-3 14-16,-7-3 108 0</inkml:trace>
  <inkml:trace contextRef="#ctx0" brushRef="#br0" timeOffset="12856.1">29742 2069 37 0,'4'-6'65'0,"0"0"-5"15,2-3 3-15,0-1 2 0,5 0 6 16,-1-1 3-16,2-1 8 0,3-4 1 15,1 4 0-15,1-1-1 0,0-1-6 16,-1 1-3-16,1 2-8 0,-1 1-9 0,1 0-7 16,-1 2-1-16,1 0-5 0,-1 2 3 15,1 0 0-15,-1 1 2 0,9 2 2 16,-6 0 0-16,1 0 5 0,3 3-4 16,0 0 2-16,-2 3 3 0,1 0-3 0,3 3 4 15,-6 0 1-15,1 5 4 0,-3 0-1 16,4 3 1-16,-9 1-3 0,5 2-1 15,-7 3-7-15,0 4-2 0,-4 0-3 0,1 3 1 16,-7 0-2-16,0 4-2 0,-7 0-1 16,1 3-4-16,-4-2-2 0,0 3 0 15,-3 1-1-15,-3 0-1 0,-5 4 4 16,-2 0 7-16,-4 1 3 0,-4-1 2 0,-2 1 5 16,-2-2 6-16,0-2 3 0,2-4-3 15,0-2-3-15,4-2-1 0,-2-4-8 16,4-3-9-16,0 0-11 0,4-4-4 0,-3-1-6 15,7-3-2-15,-6-2-1 0,7-2-3 16,1-1 0-16,-2-3-2 0,7-3-4 16,0-1 2-16,-3-2-6 0,5-3 0 15,4-5-2-15,1-1-1 0,3-4-1 0,4-4-2 16,3-3 0-16,5-1 0 0,2-4-1 16,5 1 1-16,-1-2 1 0,3 5-1 15,-2 1-1-15,1 3 2 0,-1 3 1 16,-1 2 0-16,1 2 0 0,3 3 1 0,-3 4 0 15,6 3 0-15,-3 0 0 0,3 3 1 16,-2 1 0-16,2 4 5 0,3 0-2 0,-1 1-1 16,0 2 1-16,2 2-1 15,-2-3 1-15,-3 4-6 0,1-4 2 0,-2 1 1 16,-1 0 0-16,-1 0 1 0,-2 0 3 16,-3-2-2-16,-1 0 2 0,-3-2-1 15,-4 2 0-15,2-1-3 0,-1-1-23 16,-5 0-52-16,2 0-80 0,-4-1-100 0,-4-1-134 15,4-2-119-15,-2 2-44 0,-3-5 18 16,5-5 62-16,5 1 88 0</inkml:trace>
  <inkml:trace contextRef="#ctx0" brushRef="#br0" timeOffset="13281.26">30862 2505 97 0,'-4'3'348'0,"4"-3"80"0,-2 0 76 15,-2 0-28-15,4 0-38 0,-2 0-36 16,2 0-15-16,-4 0-7 0,4 0-18 0,0 0-14 16,-5 0-13-16,5-2 3 0,0 2-26 15,-2-1-37-15,2-1-35 0,-4 0-36 0,4 2-35 16,-2 0-33-16,2-2-32 0,-4 2-27 15,0 0-22-15,4 0-20 0,-2 2-12 0,-2-2-20 16,4 0-29-16,-2 2-52 0,2 0-65 16,-5-1-72-16,1 1-112 0,4-2-158 15,-6 4-159-15,6-2-160 0,-4-1-67 0,4 1 3 16,0-2 74-16,4-3 150 0,2-2 172 16</inkml:trace>
  <inkml:trace contextRef="#ctx0" brushRef="#br0" timeOffset="14120.98">31883 2071 38 0,'-10'0'230'0,"0"-2"13"0,-5 1-10 0,3-1-78 15,-5 1-49-15,1-1-34 0,-5-1-17 16,0 0-8-16,-1 0-1 0,3 0-1 0,-6 1 4 16,7 1 9-16,-7-1 4 0,6 1 9 15,3 1 1-15,-3 0 0 0,2 1 2 16,1 1-2-16,8 1-7 0,-7 1-7 0,5 1-6 16,0 1-3-16,3 0-9 0,5 3-3 15,-2 1-5-15,0 0 2 0,4 3 0 0,8 1 0 16,-6-1 6-16,9 4 0 0,-5-1 6 15,8 4 1-15,-1-1 0 0,3 1 0 0,-1 2-2 16,3-1-3-16,-1 4-2 0,-1-1-1 16,5 2-4-16,-4 1-4 0,-1 1-4 0,5 1-3 15,0 2-6-15,-5 0-2 0,3 1-1 16,-3 0 4-16,1-1 3 0,-3 0 0 0,3-3 1 16,-5 1-1-16,3-3-2 0,-3-1-5 15,-2-1 1-15,1-1 1 0,-5-3 3 16,0-3 9-16,-2 1 9 0,-4-4 14 0,-4-2 2 15,2-1 4-15,-8-2-2 0,-3 0-8 16,-1-3-11-16,-7-2-14 0,-2-3-9 0,-3-2-6 16,-1-1-5-16,-6-4-6 0,4-3-4 15,-4-1-3-15,-5-2-4 0,5-2-4 16,0-3 2-16,-2-2 1 0,10 1 6 0,-2-2 3 16,3 2 4-16,5-2 4 0,2 1-2 0,3 1 2 15,4 2-2-15,3-1-4 0,3 0-1 16,8 2-2-16,3 1-3 0,3 0 3 15,0 0 1-15,11 2 6 0,-2 0 0 0,1 1 5 16,7 0 3-16,2-3 0 0,-2 2-1 16,6 0-1-16,2-4 3 0,0 2 8 0,2-2 13 15,-3 0 18-15,7-1 24 0,-8-3 26 16,2 1 22-16,0-4 9 0,-6 1 1 0,-2-1-9 16,-4 2-19-16,2-2-24 0,-9-1-22 15,1 2-20-15,-5-1-10 0,-6 2-11 0,3-1-6 16,-7 0-15-16,-2 4-48 0,-2 1-68 15,-3 2-90-15,-5 4-96 0,0 2-110 16,-1 3-125-16,-5 1-82 0,-3 2 2 0,-6 3 52 16,-8 1 82-16,0 1 98 0</inkml:trace>
  <inkml:trace contextRef="#ctx0" brushRef="#br0" timeOffset="15196.27">30095 3157 31 0,'0'-3'194'0,"0"3"-1"0,0 0-27 16,0 0-33-16,4 0-24 0,-4 0-19 16,0 0-15-16,0 0-9 0,0 0-6 15,0 3-2-15,-4-2 6 0,4 2 5 16,0 2 8-16,-2 1 8 0,-2 4 6 16,0-1 5-16,2 3 0 0,-4 1 1 15,-3 2 2-15,3 3 5 0,-4 0 1 16,-1 3-1-16,-1 2-2 0,0 2-1 15,-3 1-8-15,-1 2-10 0,3 1-5 0,-1 2-9 16,-3 0-9-16,5 0-8 0,-3-2-4 16,5-1-3-16,-2 3-3 0,-3-3 4 15,3 1 5-15,-3 0-2 0,3-2 1 16,-1 2-2-16,-1-4-5 0,4 1-5 16,-3-1-7-16,3 1-3 0,0-3-5 15,-1 0 4-15,3-2 0 0,-2 1 2 0,1-3-1 16,3-1-2-16,0-4-3 0,0-1-5 15,2-2-4-15,2-2-7 0,-3-1-2 16,1-1-2-16,4-2 2 0,0-3 0 16,0 2-1-16,0-2 4 0,-2-2 2 15,2 1 6-15,0 1 2 0,0-2 5 16,0 0 4-16,0 0 3 0,0 0 5 16,0 0 0-16,0-2 0 0,0 1-4 0,2-1-3 15,-2-2-5-15,0 0-11 0,0-2-7 16,4 2-4-16,1-4-2 0,-5-1-1 15,2-2 3-15,-2 2 3 0,0-4-1 16,0 0 7-16,0-1 1 0,0 0 4 16,-2-2-4-16,-7-1 3 0,3-2 0 15,0-1-2-15,-4 3 0 0,-1-3-4 16,1-1-16-16,2 1-48 0,-1 1-76 0,3 0-97 16,0 2-115-16,2-1-131 0,4 3-121 15,4 2-27-15,2-1 35 0,0 3 76 16,5-1 100-16</inkml:trace>
  <inkml:trace contextRef="#ctx0" brushRef="#br0" timeOffset="15750.44">29719 4123 257 0,'-4'8'299'0,"2"-2"18"16,2-2-69-16,0 0-68 0,0-1-42 0,2-3-17 16,6-2 0-16,5-4 13 0,1-3 17 15,5-2 18-15,3-6-3 0,9-1-21 16,-2-4-22-16,2 0-28 0,0 0-30 15,2 0-27-15,-4 1-37 0,-2 3-86 0,-4-2-127 16,-2 3-158-16,-5 0-83 0,-1 3-44 16,-13 0-3-16,-2 3 65 0</inkml:trace>
  <inkml:trace contextRef="#ctx0" brushRef="#br0" timeOffset="16491.22">28876 4528 148 0,'-5'-7'211'0,"3"-2"-23"16,-2-2-33-16,4 2-32 0,0-2-25 15,0 2-16-15,0-2-14 0,0 2-12 16,4-1-12-16,3 4-5 0,-3-2-5 16,4 1-1-16,2 0-2 0,1 3 3 15,-1-2 6-15,2 4 5 0,3 2-2 0,-3 2 3 16,3 1 5-16,-3 1 10 0,3 3 3 16,-5 2 11-16,-2 2 19 0,3 3 15 15,-5 0 10-15,2 3 5 0,-6 1 4 16,2 0-6-16,-2 4-11 0,-2 2-13 15,-2-1-11-15,-2 3-17 0,2 0-12 0,-6 0-14 16,2 2-7-16,-5 1-7 0,3-1-6 16,-6 1-4-16,1-2-1 0,-1-1-3 15,-3-1-1-15,1-2-6 0,-5-2-2 16,4-1-1-16,-1-1 1 0,-3-2 1 16,0-3 0-16,-1-2 3 0,1 0-2 0,4-4-1 15,-1 0-1-15,1-5-2 16,3-1 0-16,4-3-4 0,-1-2-1 0,5-2-4 15,6-4-3-15,0-2-1 0,6-1-3 16,2 0-3-16,5-2 0 0,1 2 0 16,-1 1 0-16,7 0 2 0,-1 0 3 15,2 4 6-15,-1 0 3 0,-1 4 1 16,6 3 8-16,-7 2 0 0,3 3 3 0,0 1 1 16,-3 6 0-16,-1-1-1 15,-1 4 2-15,-1 2-3 0,-3 0-1 0,3 2-1 16,-3 1-30-16,-2-2-61 0,-3 0-77 15,3-1-87-15,-4-1-107 0,-2-3-118 16,3-4-41-16,-3-4 25 0,-2-5 57 16,-2-3 78-16</inkml:trace>
  <inkml:trace contextRef="#ctx0" brushRef="#br0" timeOffset="17017.36">29688 4609 81 0,'10'-1'225'16,"1"-1"16"-16,-1 1-42 0,-6-1-44 15,-2 2-14-15,4 2 10 0,-6-1 30 16,0 1 35-16,0 1 31 0,0 1 24 16,-6 2 6-16,4 1-13 0,-6 2-22 15,0 0-30-15,-3 2-29 0,-3 0-29 16,-3 1-27-16,1-1-24 0,-1 2-24 0,1 1-14 16,-5-3-12-16,2 2-11 0,-1-2-6 15,-1 1-5-15,2-3-2 0,-1 2 8 16,3-1 4-16,1-1 4 0,1-2 7 15,-1 0-2-15,5 0-1 0,-1 1-10 16,6-3-9-16,0-2-7 0,-3 3-9 16,3-4-3-16,4 4-1 0,-2-3-6 0,0 0 1 15,4 1-7-15,4-1 4 0,2 2-1 16,0-2 2-16,3 0 3 0,3 0 0 16,4 2 2-16,1-4 0 0,4 1-3 15,1 1-3-15,1-1-3 0,2-1-1 16,-2 1-2-16,-1 1-1 0,-1 1 2 15,-4-1-2-15,3 2 0 0,-7-2 0 0,3 2-34 16,-5 1-66-16,-5-2-98 0,0 1-113 16,-2 0-137-16,-4-2-166 0,0 1-59 15,-4-2 21-15,-2-4 73 0,-5-2 99 16</inkml:trace>
  <inkml:trace contextRef="#ctx0" brushRef="#br0" timeOffset="18523.75">30052 4780 32 0,'-2'4'183'15,"-2"-1"-14"-15,-1 3-23 0,-1-1-26 16,4 1-16-16,-2-1-15 0,0 1-7 0,2 1-9 16,-2-2-5-16,4 1-6 0,-2-1-5 15,2 1-6-15,0-2 0 0,0 1-4 16,0-2 7-16,0 2 8 0,0-1 14 16,0-2 12-16,0-1 19 0,0 1 16 15,0-1 9-15,0-1 7 0,0-1 5 16,0 1-1-16,2-3-14 0,-2 1-19 0,4-5-20 15,-2 0-21-15,2-3-21 0,0 0-16 16,2-3-7-16,1-3-4 0,-1-1 2 16,4-1-1-16,-4 0 0 0,5-2-2 15,-1 0-1-15,-4 0 2 0,5 2 2 16,-5-1 7-16,0 4 5 0,-2-1 2 16,2 3 0-16,-2 0-1 0,1 3-2 0,-3 0-4 15,2 3 2-15,-2 0 3 16,-2 3 2-16,0 1 6 0,4 1 3 0,-4 2 0 15,0 3-3-15,0 1-3 0,4 6-4 16,-2 4-3-16,-2 0-4 0,6 6-3 16,-6 1-6-16,4 2-2 0,1 4-4 15,-3 1 0-15,2 2 3 0,0-2 8 0,-2 5 4 16,2-2 4-16,2-1 6 0,-2 0 0 16,3 0-3-16,-1-2-5 0,0-3-5 15,4 2-4-15,-3-3 0 0,3-4-2 16,0 0-2-16,-3-4-2 0,3 1-1 15,-4-5-2-15,2-1 3 0,-6-2 14 16,5-3 18-16,-7-1 22 0,4-2 13 16,0-3 6-16,-4-2-1 0,0-4-14 15,2-2-21-15,-2-6-23 0,4-1-16 0,-2-3-9 16,-2-4-6-16,4-3-3 0,0-3-3 16,-2-3-3-16,-2-1 4 0,5-3 2 15,-3-4 4-15,-2-2 3 0,4-1 1 16,-4 0 3-16,4 0-3 0,-2 1-3 15,-2 1-1-15,4 0-5 0,0 0 0 16,-4 0 1-16,2 2 1 0,2-1-2 16,-1 3-10-16,1-1 7 0,2 0 2 0,0 1 2 15,-2-2-1-15,2 2 0 0,5-3 9 16,-1 2-4-16,-4-1-3 0,5 2-1 16,-5 3 2-16,0 4 2 0,2 3 2 15,-2 5-1-15,-1 3-1 0,-3 5-1 16,2 3-2-16,-2 3-2 0,2 2 3 15,0 2-3-15,-2 3 0 0,4 0 2 0,3 2-2 16,-3 1-1-16,0 0 1 0,0 1 0 16,5 1 1-16,-1-2-1 0,2 2 0 15,3-2 2-15,1 0 1 0,1-2 2 16,-1 1 4-16,7-1 3 0,2 1 1 0,2-2 3 16,-4 0 0-16,6 0-2 0,-3 0-2 15,5 0 0-15,2 0 0 0,1-2-4 16,-1 2-1-16,0-1-1 0,4-1-1 15,2-2-1-15,-2 1 0 0,3-2 2 0,1-1 2 16,-2-2 2-16,3 2-2 0,-9 0-1 16,2-3-3-16,-4 4-1 0,-4-1 0 15,-5 1-5-15,-5 1 4 0,0 1 3 16,-7 1 1-16,0 2 3 0,-4 0-2 0,-1 0 1 16,-3 3-1-16,-2 3-2 0,0-1 0 15,0 3-6-15,-7 2 0 0,7 1 2 16,-4 3 0-16,4 0 2 0,-2 0 2 0,2 1 2 15,0 1 0-15,0-2-6 0,0 1-15 16,2 1-37-16,-2-4-54 0,4 2-92 16,-4-3-115-16,7-4-139 0,-7-2-150 15,8-3-81-15,-6-5-5 0,4-5 59 0,-2-4 97 16,2-7 137-16</inkml:trace>
  <inkml:trace contextRef="#ctx0" brushRef="#br0" timeOffset="19426.5">30610 4628 75 0,'0'3'195'0,"0"-2"-11"16,2 4-33-16,-2-4-39 0,0 1-23 15,0 1-11-15,4-3 0 0,-2 2 15 16,-2-2 21-16,4-2 14 0,3-1 19 0,-1 0 9 16,-2-3 7-16,2 0-1 0,4-4-2 15,1-2-4-15,-5 0-5 0,4-2-10 16,3-4-16-16,-3 2-22 0,0-1-20 0,-3 1-24 16,3-1-18-16,-4 0-12 0,2 2-6 15,-1 1-7-15,-5 0-4 0,2 2-4 16,2 1 0-16,-6 3-8 0,4 2 2 15,0 3 5-15,-4 0 4 0,0 3 4 0,0 5 4 16,0 1 5-16,0 4-3 0,0 3-2 16,-4 4-4-16,0 3-6 0,4 3-2 15,-2 3-1-15,-2 1-2 0,0 1-2 16,-3 2-2-16,5 1 0 0,-2 0-3 0,0 0 0 16,-2-1-1-16,4 1 1 0,-2-2 3 15,0-2 3-15,-3 1 1 0,5-3 4 0,-6-2-2 16,6-3-1-16,-6 0-1 0,1 0-1 15,-3-3-1-15,4-2-2 0,-4-2 0 16,1 0-3-16,-1-2-2 0,-4-4 2 16,3 0 2-16,3 1 4 0,-7-3 4 0,5-1 3 15,0 0 6-15,2-1 12 0,-3 1 11 16,5-2 5-16,2-1 2 0,0-1-1 16,2 2-7-16,2-2-7 0,0 2-9 15,2 2 3-15,6-1 5 0,0 0 15 0,3 2 13 16,3-2 10-16,-2-1 3 0,5 0-2 15,4 0-7-15,-1 0-11 0,-3-2-11 16,1 0-9-16,7 0-6 0,-6-2-5 16,-3-2-7-16,1 2-6 0,-1-3 1 0,1 1-8 15,-7 1-23-15,1-3-78 0,-5 2-102 16,2-3-136-16,-8-2-144 0,2 2-133 16,-2-6-50-16,0 2 34 0,0 1 86 15,-2-4 125-15</inkml:trace>
  <inkml:trace contextRef="#ctx0" brushRef="#br0" timeOffset="20022.7">31269 4365 214 0,'0'-4'252'15,"0"2"-5"-15,0 1-43 0,-4-1-39 16,4 1-28-16,-6-1-17 0,2 2-19 0,2 0-9 15,-4 0-12-15,-3 2-11 0,-1 1-10 16,4 0-6-16,-5 3-4 0,-1 3-8 16,0 0 1-16,-3 4-2 0,3 2-5 0,-5 2-3 15,3 1 0-15,-3 2 1 0,5 0-9 16,-5 4-2-16,3-1-3 0,-3 1-2 16,7 2-5-16,0-2-2 0,-1 4-2 0,3-1-3 15,0 1-4-15,2 2 1 0,6-3 0 16,-3 2-1-16,3 0 3 0,3 0 1 15,3 0 1-15,-2-3-2 0,6 1 0 16,1-1-1-16,-1-2-2 0,2-2 2 0,1-2 1 16,-3-2-2-16,4-3-1 0,-1-3-4 15,-3-4 2-15,1-2 1 0,-1-1-1 16,0-5 3-16,-1-2 1 0,-5-5 12 16,2-1 8-16,0-4 9 0,-2-1 14 0,-4-3 14 15,0-1 17-15,0-1 9 0,-4-2 8 16,-4 0 0-16,0 1-5 0,-5 4-7 15,-1-2-11-15,-3 3-12 0,1 3-14 0,-1 2-12 16,-2 4-7-16,3 2-10 0,-3 3-16 16,3 5-63-16,-1 0-104 0,1 4-131 15,3 0-149-15,3 0-78 0,0-3-31 0,8-1 32 16,-3-5 91-16</inkml:trace>
  <inkml:trace contextRef="#ctx0" brushRef="#br0" timeOffset="20615.38">31569 4787 137 0,'0'-2'303'0,"0"1"35"16,0-1-9-16,0 2-79 0,0 0-63 15,0 0-42-15,4 0-22 0,-2 2-10 0,4-1 2 16,3 1 10-16,-1 2 6 0,6 0 1 16,-1-1-14-16,3-2-23 0,5 4-15 15,-4-4-22-15,5 1-18 0,-1 0-16 16,2-2-10-16,-3 2-6 0,3-2-22 0,-2 0-43 15,-5 0-72-15,1 0-100 0,-3 0-120 16,-1-2-95-16,-7 2-37 0,-2 0 15 16,0 0 55-16</inkml:trace>
  <inkml:trace contextRef="#ctx0" brushRef="#br0" timeOffset="20833.02">31608 4978 77 0,'-6'3'317'0,"2"0"38"0,2-1 28 0,-2 0-80 16,4-2-72-16,0 2-37 0,6 0-30 15,-2-1-8-15,2 2-9 0,5-3-3 16,3 2-19-16,-1-1-18 0,3-1-33 0,1 2-26 16,-1-2-19-16,5 0-15 0,0 0-22 15,-3 0-67-15,7-2-109 0,-6-2-152 16,5-1-106-16,-5-4-51 0,4 1-16 15,-3-1 46-15</inkml:trace>
  <inkml:trace contextRef="#ctx0" brushRef="#br0" timeOffset="21302.55">32489 4528 133 0,'6'-2'288'0,"-2"2"45"0,-4 0-23 16,0 0-30-16,-4 0-39 0,-2 2-30 15,0 2-24-15,-9-2-25 0,7 3-24 0,-11 1-18 16,3 1-20-16,-3 0-20 0,-1 2-16 16,-1 1-17-16,-2 0-12 0,2 1-7 15,5-1-5-15,-3 1-3 0,3-2-5 16,1 2-5-16,5-3-2 0,0 1-2 0,1-3-1 16,1 0-4-16,6 2 1 0,-2-4 1 15,2 3 4-15,2-3 2 0,0 2 6 16,0-1 8-16,2 1 11 0,8-1 10 0,-4 1 9 15,11 0 9-15,-3-3 7 0,5 2 2 16,2-1-8-16,1-2-8 0,3 0-12 16,2-2-10-16,-2 0-11 0,2 0-8 15,-2-2-4-15,2 0-9 0,-5-2-60 0,1-1-81 16,-6-1-106-16,3-1-117 0,-7-1-139 16,1-2-70-16,-4 0 19 0,-3-1 59 15,-5 0 93-15</inkml:trace>
  <inkml:trace contextRef="#ctx0" brushRef="#br0" timeOffset="21563.12">32565 4495 60 0,'0'-2'278'0,"0"2"28"0,-4 2 27 16,4 2-82-16,-6 5-62 0,4 0-34 15,-2 6-22-15,0 1-14 0,-2 4-8 0,-1 3-11 16,-3 7-5-16,4 4-10 0,-5 2-7 16,1 5-12-16,0 1-10 0,2 2-12 15,-7 2-13-15,5-3-9 0,4 0-9 16,-5 0-4-16,5-1-6 0,-4-2-12 0,3-4-52 16,1-1-88-16,-4-7-142 0,0-2-101 15,3-8-49-15,-3-4-17 0,0-4 36 16</inkml:trace>
  <inkml:trace contextRef="#ctx0" brushRef="#br1" timeOffset="29213.3">24789 5335 81 0,'0'-6'140'0,"0"2"-37"0,0-2-33 0,0 2-22 15,0-2-9-15,-4 1 4 0,4-1 10 16,0-1 14-16,-6 0 15 0,6-3 17 16,-7 2 9-16,7-2 2 0,-4 0 2 15,-2-4-3-15,4 2-6 0,-2-2-6 16,0-1-10-16,-2 1 2 0,1 0-5 16,-1-1-8-16,0-1-5 0,2 2-10 15,-4 1-2-15,-1-1-10 0,-1 1-6 0,-2 1-7 16,1 3-4-16,-5-2-3 0,3 2-6 15,-3 0-2-15,-1 0-4 0,1 2-1 16,-3-1 1-16,3 0-2 0,-1 0-1 16,5-1 2-16,-3 2-3 0,-1-3-2 15,7 2 0-15,-9 1-2 0,5-1 0 16,1 2-2-16,-3 1-1 0,-1 1 0 0,3 1-2 16,-3 1-1-16,-3 4-1 15,7-1 0-15,-5 4-2 0,1-1 1 0,-1 3 1 16,1-1-1-16,1 1-1 0,-1 1 0 15,-1 1 2-15,1 1-2 0,-1-2 0 16,5 1 0-16,-3 0 0 0,-1 0-2 16,3 1 2-16,-3 1 0 0,-1-2-1 15,3 2 1-15,-3-2 0 0,1 3 0 16,1-2 0-16,-1 2 0 0,-1 0 3 16,1 2-1-16,-1-2-1 0,1 2-1 0,-1 3 0 15,-4-2 0-15,5 2-1 0,-7 3-3 16,2 0 1-16,3 2 1 0,-3 2-1 15,0 3 0-15,3 1 1 0,-3 6 0 16,5 0 1-16,-5 3 0 0,4 3-1 16,1 2 2-16,4 0 4 0,-3 1 0 15,3 1 1-15,-3-1 1 0,7-1 3 0,0 0-5 16,1-2-2-16,1-3 0 0,2 2 0 16,2 1-2-16,2-2-2 0,0 2 6 15,2 1-3-15,2 1 0 0,2 0 3 16,1 0 1-16,3-2 1 0,0 2-2 15,3-2 3-15,3 0 1 0,-1-1 0 0,5-4 4 16,-1 0 1-16,-2-2-2 0,3-2 3 16,3-3 0-16,4 0 2 0,-2-5-1 15,-1-1-1-15,7 0 2 0,3-3 1 16,-1-1-1-16,0-4-2 0,4 0 0 16,0-2-1-16,2-2 0 0,1-4-2 15,3 0-1-15,0-6-2 0,5-2-4 0,2-4 1 16,-1 0 1-16,5-6-4 0,0 1 3 15,-5-6-1-15,5-1 3 0,0-1 1 16,-5-2-4-16,1-2 2 0,-7-3-2 16,1-1 2-16,-7-1-1 0,0 0 2 15,-8-1-1-15,2-3 2 0,-2-4 6 16,-6 1 11-16,2-7 14 0,-3-6 5 0,-1-2 8 16,-2-5 2-16,1 0-6 15,1-4-9-15,-4 0-18 0,-5 1-4 0,-2-1-5 16,3 2-5-16,-9 1-1 0,0 1-2 15,-2 2 4-15,-4 3-2 0,-6 3 2 16,2 2 1-16,-5 0 5 0,-1 2 0 16,-3 3 3-16,-3 0 1 0,-3 3-1 0,-6 2-1 15,-2 2-2-15,-8 6 0 16,-2 2 2-16,-5 3-2 0,-3 4-6 0,-3 4-2 16,1 0-1-16,1 2-3 0,3 0-12 15,3 2-66-15,5-2-121 0,4 0-210 16,6-4-109-16,-2 1-60 0,-2-6-24 15,-4-2 50-15,-13-5 118 0</inkml:trace>
  <inkml:trace contextRef="#ctx0" brushRef="#br1" timeOffset="33609.51">30536 1802 129 0,'-5'-4'169'0,"5"-1"-20"0,-6-1-27 0,4-2-24 15,-2 0-17-15,0 2-15 0,-2-1-10 16,4-2-12-16,-7 2-5 0,7-2-4 16,-6 3-7-16,2-3-5 0,0 2-12 0,1 1-10 15,-1-1-6-15,-4 0-6 0,4 2-3 16,-5 1 2-16,1 0 6 15,2-1 3-15,-3 0 6 0,-3 0-1 0,2-2 1 16,-3 2-1-16,-1-2-1 16,-1-1-1-16,0 0-1 0,1 0-1 15,-1-1 3-15,1-1-2 0,-1 0-2 16,1 2 1-16,-5-3-1 0,5 4 0 16,-1-1-3-16,-4-1-8 0,5 2 8 15,-3 3-3-15,3-2 3 0,-5 1-1 16,0 0 2-16,5 2 6 0,-3 2-1 15,3 1-3-15,-5 0-1 0,4 0 0 16,-3 1-2-16,3 0 1 0,1 5 3 16,3-3-1-16,-1 4 1 0,-3-1 0 15,1 4 0-15,-1 0 0 0,-3 4-2 16,3 0-1-16,-4 3 5 0,-1 1 3 16,3 2 5-16,-8 4 1 0,2-1 3 15,3 1 7-15,1 0-6 0,-2 1-4 16,3-1 0-16,1 1-4 0,-2-2-2 15,5 0-1-15,-1-1-1 0,1 1 2 16,-1 1-2-16,1 0 1 0,-1 1-2 16,0 3 3-16,1 1 1 0,1 0 1 15,-1 3 3-15,6 1 3 0,-3 1 1 16,-1 2 2-16,3-1 0 0,-1 1 2 16,2 2-1-16,-1-3 0 0,1 2-3 15,-2-2-1-15,1 1 1 0,1-1-6 16,2-2 3-16,-1 0-3 0,-1 1-4 15,4-2 1-15,0-3-1 0,1-1-2 16,3 1-2-16,-2-3 2 16,8 3 0-16,-2-2-3 0,3 1-2 0,-1 0 2 15,4-1 1-15,2 1-2 16,-1-3-2-16,3 0 3 0,-2-1-2 16,3 0 0-16,1-3 3 0,-1 1 4 15,3-4 6-15,1 2 2 0,-1-4 3 16,-1 2 3-16,1-1-2 0,5-2-2 15,-9 2-1-15,9-3-4 0,-2 0 0 16,1 0 3-16,3-3-1 0,2-2 5 16,0 0-1-16,-1-4 1 0,-1 3-2 15,4-5 2-15,2-1 1 0,-2 0 2 16,4 0-1-16,-2-4-1 0,-2 2-2 16,6-2-5-16,-6-1-1 15,-1-3-7-15,1 1 4 0,-4-3-4 16,2-3 0-16,-6-3-2 0,1-3-3 15,3-3 6-15,-2-3 3 0,-1-2 7 16,-1-4 7-16,2-2 6 0,1-1 7 16,-1-1-3-16,2-2-2 0,-3-2-5 15,3 0-4-15,2 1-8 0,0-2-1 16,-5 2-2-16,1-1-6 0,-2 5-2 16,-1-2 10-16,-5 3-7 0,-1 0-4 15,3 0-3-15,-5 1-2 0,0 0-1 16,-4 0-10-16,1 0 4 15,-1-1-2-15,-2 0 2 0,-2-1 2 0,2-1 3 16,-4 1 5-16,4 0 6 0,-4 1 7 16,-4 2 0-16,4-2 2 0,0 1 1 15,-4 1-5-15,4 0 1 0,0-1-2 16,0 1-1-16,-2 1-1 0,2 0 0 16,-4 1-2-16,4 2-1 0,-2 1 1 15,-2 3 1-15,-3 2 1 0,1 3 1 16,-4 0-6-16,0 5-27 15,-1 2-42-15,1 5-59 0,0 1-99 16,-7 3-54-16,5 1-24 0,-9 1 12 0</inkml:trace>
  <inkml:trace contextRef="#ctx0" brushRef="#br1" timeOffset="35061">29603 5274 38 0,'-8'-7'131'0,"2"-2"-29"0,0 0-1 15,-1 0 3-15,-1-2 0 0,2 2-1 16,4-2-5-16,-2 3 20 0,0 1-14 15,-3 2-15-15,7 0-16 0,-2 1-15 16,2 1-12-16,0 0-17 0,0 3-14 16,2 0-9-16,5 0-2 15,1 4-4-15,0-2-3 0,7 1-2 16,-3 0 2-16,9 0 7 0,-1-1 1 16,-1 1 5-16,6 0 5 0,-3-2 6 15,1-1 2-15,2 2-7 0,-6-2 1 16,-3 1-11-16,1-1 1 0,-7 0 16 15,0-1 30-15,-3 1 13 0,-7-2 8 16,0 1 11-16,-7-4-3 0,1 2-23 16,-8 0-34-16,-5 1-13 15,-2-1-5-15,-5 0 1 0,3-1-1 16,-2 1 5-16,2-2 6 0,7 2 4 16,-1-2-1-16,1 2 1 0,5 0 1 15,5 0-3-15,-4 2-4 0,6-1-6 16,4 1-3-16,-2 1-4 0,4-2-1 15,2 2-2-15,2 0-3 0,4 0-1 16,1 0-1-16,1 0 1 16,3 0 1-16,1-2 2 0,-4 2 1 15,5-1 3-15,2 1 2 0,-7 0 3 16,0 1-16-16,-1-1-53 0,-3 2-78 16,0-2-96-16,1 0-93 15,-9-2-50-15,0-4-12 0,-5-3 37 0</inkml:trace>
  <inkml:trace contextRef="#ctx0" brushRef="#br1" timeOffset="35964.28">29620 5407 138 0,'-4'-5'168'0,"4"2"-40"15,0 0-22-15,0 0-20 0,-4-2-7 16,4 2-8-16,0-3-2 0,0 3-2 16,0 0-5-16,0-2-9 0,0 4-13 15,0-1-14-15,0 2-10 0,4-1-10 16,2 1-12-16,0 1 3 15,4-1-1-15,1 2 2 0,-1 0 5 16,2 0 5-16,3 0 9 0,-3 1 1 16,3-1 1-16,-3 1 2 0,-1 1-1 15,3-2-1-15,-6-1-5 0,1 2 0 16,-3-1 0-16,0-2 15 0,-2 2 15 16,-4-2 11-16,2 0 9 0,-4 0 2 15,-2 0-5-15,-6-2-14 0,3 2-17 16,-5-2-14-16,-2-1-2 0,1 0-5 15,-1-3 1-15,1 2 3 16,-1-3-2-16,1 3-1 0,3-4 4 16,0 3 6-16,4 1 1 0,-1 1 4 15,3 1-5-15,0-1-1 0,4 3-6 16,4 3-8-16,2-1-6 0,5 1-4 16,-1 1 0-16,7 1-1 0,3 0 3 15,-1 3-42-15,6 1-70 16,-7 1-90-16,-1 3-84 0,-7 2-46 15,-4-3-25-15,-8 1 27 0</inkml:trace>
  <inkml:trace contextRef="#ctx0" brushRef="#br2" timeOffset="43952.21">21502 896 85 0,'0'0'179'0,"-4"-1"-13"0,4-1-18 15,-2 2-18-15,2-1-7 0,-4 1-10 0,4-2-3 16,-2 2 3-16,-2 0 3 0,4-2 7 15,0 2 1-15,-4-2-5 0,4 2-8 16,0 0-16-16,0 0-16 0,0 0-22 0,0 0-18 16,0-2-14-16,0 2-13 0,4 0-6 15,-4 0-2-15,4-2 3 0,2 1 3 0,0-2 6 16,0-3 5-16,5-2 4 0,3-3 1 16,-1-3 1-16,3-3-6 0,1-3-6 15,3 0-5-15,-1-3-4 0,0-1-2 0,-1-4-3 16,-1 5 3-16,-1-5-2 0,1 6 1 15,-3 0-1-15,-3 7 1 0,-5-1 0 0,0 4 4 16,0 4 2-16,-2 2 8 0,0 0 5 16,-1 5 1-16,-3 2 1 0,-3 5-3 15,-1 5 1-15,-2 4-5 0,0 7-3 0,-4 4 2 16,1 5-1-16,-3 4 0 0,2 3-3 16,-1 0-4-16,3 2 1 0,-2 0-6 0,1-1 1 15,3-5-1-15,0 1 0 0,2-5-2 16,2 0 1-16,-2-3-1 0,4-2 2 0,-2-4-2 15,-3 1 0-15,5-5 0 0,-4 0 2 16,2-2 3-16,-6-4 1 0,6 1 0 0,-8 0 0 16,-1-3 2-16,-1 2 1 0,-3-2 3 15,-1-3 8-15,-1 0 7 0,1 2 7 0,-5-4 12 16,5 0 8-16,-1-1 6 0,0-2 11 16,1 4 9-16,6-2 14 0,-3-2-4 15,7 0-8-15,-2-1-13 0,8 4-19 0,-2-2-18 16,4 2-19-16,2 1-7 0,6 1-5 15,3 0 12-15,1 0 7 0,5 0 14 0,1 1 12 16,3-4 9-16,4 0 10 0,-2-3-4 16,2 0-5-16,-3 0-11 0,3-2-6 15,-6 1-11-15,2-2-8 0,-3 1-5 0,1 0-6 16,-4 1-2-16,-5-1-20 0,2 2-48 16,-5-1-62-16,-1 1-72 0,-2-2-80 0,0-1-102 15,-1 0-105-15,-3-5-70 0,2-2-1 16,0-3 38-16,-2-4 62 0,2-1 93 15</inkml:trace>
  <inkml:trace contextRef="#ctx0" brushRef="#br2" timeOffset="44481.38">22445 636 48 0,'8'-14'231'16,"-6"0"25"-16,2 3-25 0,-4-2-57 0,-4 6-39 16,2-2-21-16,-6 1-11 0,2 3-14 15,-5 1-4-15,3 1-7 0,-11 1-8 0,3 4-8 16,-1-1-11-16,-1 5-6 0,-3 0-8 15,-2 4-7-15,-2 5-4 0,3 2-3 16,-5 4-5-16,0 4-2 0,0 4-3 0,2 4 0 16,1 3 2-16,-3-1-3 0,8 5-2 15,-2 0 0-15,5 2-3 0,-1-1 1 0,3-3-3 16,8 0-3-16,-1-1-1 0,7-3 4 16,0 0-4-16,7-4 2 0,-1-2 0 15,4-5 2-15,7-3 3 0,-1-2 2 0,1-4 5 16,-1-4 2-16,5-1 5 0,0-3 2 15,-1-6 4-15,-3 0 3 0,-5-6 13 0,5-1 14 16,-7 0 16-16,3-4 13 0,-9-3 10 16,2 2 3-16,-6-4-5 0,0 1-7 15,-6 1-13-15,-1-2-13 0,-3 1-10 0,-4 2-12 16,-3 1-6-16,-1 3-8 0,-3 0-4 16,-2 2-5-16,-2 4-2 0,3 2-2 0,3 2-3 15,-2 1-2-15,1 1-14 0,3 2-25 0,1-2-40 16,5 0-63-16,1 1-78 0,4-2-65 15,6-2-56-15,0 0-85 0,10-3-37 16,0-5 24-16,7-1 52 0,-1-3 55 0</inkml:trace>
  <inkml:trace contextRef="#ctx0" brushRef="#br2" timeOffset="44835.98">22678 819 253 0,'-10'2'368'0,"-6"-2"59"0,3 0 26 0,-1 0-76 16,1 1-40-16,3 1-27 0,0 1-32 15,1 0-34-15,1-3-42 0,2 1-42 16,2 1-37-16,4-1-26 0,0 3-23 0,8-3-9 16,-2 1-1-16,7-1-1 0,3-1-1 15,5 0-9-15,2 0-11 0,3-1-10 0,1-1-8 16,4-1-6-16,-4 0-4 0,-2 1-5 16,2-1-26-16,-7 2-42 0,3-2-65 0,-2 1-76 15,-5 2-85-15,-1-1-91 0,-3-2-80 16,-5 0-93-16,-1-2-13 0,-2 2 34 0,0-3 64 15,-8 0 80-15</inkml:trace>
  <inkml:trace contextRef="#ctx0" brushRef="#br2" timeOffset="45062.57">22616 1112 160 0,'-10'6'358'0,"0"-1"73"15,-1-4 66-15,1 3-82 0,4-4-66 16,0 1-63-16,1 1-61 0,5-1-61 16,7-1-57-16,-3 2-36 0,10-2-18 0,-1-2-8 15,7 1-7-15,3 1-8 0,0-2-6 16,4 1-16-16,0-1-51 0,-1 0-86 16,1 1-106-16,-4-1-137 0,4 1-121 0,-4-5-56 15,-7 3 14-15,5-4 64 0,-9 0 93 16</inkml:trace>
  <inkml:trace contextRef="#ctx0" brushRef="#br2" timeOffset="45551.7">23565 557 100 0,'11'-16'245'0,"-5"3"47"0,4 2-23 16,-4-1-15-16,3 2-8 0,-7 3-6 15,4 0-8-15,-2 3-11 0,-4 1-11 16,0 1 1-16,-4 4-8 0,2 2-11 15,-4 6-13-15,-5 0-21 0,-3 6-28 0,-3-1-33 16,1 4-23-16,-1 1-19 0,1 0-14 16,-5 0-6-16,-2 0-2 0,2 0-2 0,5-1 1 15,-7 1 5-15,7-2 2 0,-5-1 4 16,4-3-1-16,5-1-2 0,-2 2-6 16,5-4-7-16,-1-1-5 0,2-2-9 0,6 0-5 15,-2 1-4-15,4-1-1 0,4-2-2 0,2 1 0 16,0 0 2-16,4-3 0 0,5 2 4 15,-3-1-1-15,5-4 3 0,6 3-1 16,-3-4 2-16,3 0-2 0,-2 0-1 0,1-2 2 16,5-1-3-16,-4 1-4 0,-2-1-25 15,-1 2-42-15,1-4-64 0,-4 4-74 0,-5-2-84 16,0-1-86-16,-1 1-75 0,-1-1-100 16,-6-5-12-16,-2 1 32 0,-2-1 65 0,-2-2 77 15</inkml:trace>
  <inkml:trace contextRef="#ctx0" brushRef="#br2" timeOffset="45904.81">23615 448 117 0,'0'-5'233'0,"4"1"12"0,-4 4-49 15,0 6-51-15,0 4-30 0,-4 7-10 16,2 6 6-16,-2 7 12 0,-3 5 7 0,3 5-1 16,-4 5-6-16,0 5-15 0,-3 2-16 15,3 2-18-15,-2 3-15 0,-1-2-13 16,1 1-5-16,0-2-3 0,-1-2-3 0,5-3-2 15,-4-2-2-15,4-5 1 0,-1-4-3 16,1-2-4-16,-2-5-5 0,2-7-3 0,4-2-4 16,-2-5-9-16,4-5-40 0,-5-7-71 15,10-5-89-15,-5-8-139 0,6-9-75 16,0-6-31-16,4-6 13 0,-1-5 57 16</inkml:trace>
  <inkml:trace contextRef="#ctx0" brushRef="#br2" timeOffset="46262.42">23925 946 442 0,'4'0'586'0,"-4"-1"114"0,-4-1 89 16,2-2-99-16,-2 1-126 0,4 2-116 15,-2 0-120-15,-3-1-107 0,5 0-81 0,-4 2-48 16,4-2-34-16,0 2-25 0,0 0-12 15,0 0-11-15,0 0-9 0,4 0-22 0,-4 0-47 16,5 0-94-16,-3 2-144 0,2-2-147 16,-2 2-151-16,-2-2-131 0,0 0-39 0,4-4 52 15,-8 0 119-15,4-4 137 0</inkml:trace>
  <inkml:trace contextRef="#ctx0" brushRef="#br2" timeOffset="46785.04">24603 474 192 0,'2'-5'388'16,"-2"1"68"-16,0 0 52 0,-2 0-93 16,-2 1-76-16,-2 1-70 0,-5-1-70 15,1 6-64-15,-7 0-47 0,5 3-29 16,-9 2-22-16,1 2-8 0,1 5-9 0,-6-1-3 15,7 1-1-15,-7 2-7 0,2 1 1 16,2 1 2-16,3 1-1 0,-3-3-3 0,0 1-2 16,5 1 6-16,-1-3-6 0,5 2 0 15,2-4-3-15,-1 2 1 0,1-4-3 16,4 0 3-16,4-2 1 0,-2 2-2 0,-1-2 5 16,10 0 5-16,-1-1 14 0,-2 0 13 15,4 0 10-15,4-1 14 0,5-2 6 0,-3 2 2 16,5-2-6-16,-1 0-10 0,5-1-10 15,0-1-9-15,1-2-13 0,1-1-10 16,0 1-6-16,4-4-5 0,0 1-1 0,-3-2 0 16,-1 0-23-16,-4-3-48 0,1 1-70 15,-3 0-84-15,-1-2-102 0,-5 1-104 0,-1-1-118 16,-4-2-25-16,-6 2 33 0,0-6 65 16,0 4 87-16</inkml:trace>
  <inkml:trace contextRef="#ctx0" brushRef="#br2" timeOffset="47054.1">24613 435 47 0,'-4'2'255'0,"0"2"18"16,-2 3 17-16,4 2-94 0,-7 9-58 0,3 1-35 15,2 4-8-15,-2 5 1 0,0 1 0 16,2 6 2-16,-3 2-1 0,-3 4-6 16,4 3-7-16,-5 3-13 0,5 3-13 0,-4 1-15 15,-2 4-11-15,-3-1-13 0,3 3-9 16,-3 1-12-16,-1-1-55 0,-1-1-81 16,1-3-145-16,-1-1-77 0,0-9-36 0,-3-5-16 15,-3-6 37-15</inkml:trace>
  <inkml:trace contextRef="#ctx0" brushRef="#br2" timeOffset="47924.34">23205 2117 63 0,'11'-6'115'0,"1"3"7"16,-1-1 1-16,-1 3-4 15,2-2-1-15,-3 3-5 0,-3-2-1 0,0 2-1 16,0-1 7-16,-2 1 10 0,3 0 6 16,-7 0 8-16,6 0 11 0,-6 0 11 0,0 1 11 15,0 1 13-15,-2-1 2 0,-2 4-7 16,-7 1-18-16,-1 5-22 0,-5 0-31 15,-3 3-28-15,-3 1-19 0,2 0-10 16,-6 3-5-16,5 0 1 0,-5-1-2 0,4 1 4 16,-4 1 2-16,4 0-1 0,-1 1 0 15,1-2 2-15,2 2 2 0,5-3 2 16,-3 2-2-16,2-2-1 0,3-1-4 0,2 2-1 16,1-2-7-16,1-1-4 0,6-1-8 15,4-2-5-15,0 2-2 0,8-2 1 16,0-2 1-16,3 0 4 0,5-2 5 15,5-3 2-15,2 1 0 0,3-3-5 0,1-3-6 16,4 0-7-16,2 0-3 0,0-2-8 16,-4 1-1-16,2-2-5 0,-2 3-37 15,-2-2-60-15,0 1-86 0,-6-2-101 16,-1-1-116-16,-3 0-115 0,-5-5-111 0,-1 0-20 16,-5-2 47-16,0-3 78 0,-6-5 103 15</inkml:trace>
  <inkml:trace contextRef="#ctx0" brushRef="#br2" timeOffset="48221.91">23383 2109 81 0,'-4'9'239'0,"0"1"18"15,-2 3-18-15,0 4-82 0,-1 5-47 16,-1 3-24-16,0 5-11 0,0 4-3 0,-1 5 0 16,1 3-1-16,-2 4 0 0,4 2 1 15,-5 5-1-15,3-2-4 0,0 1-5 16,1-3-1-16,1 0-5 0,2-2-9 16,2-4-8-16,-2-3-7 0,0-3-7 15,4-4-6-15,0-5-15 0,0-4-26 0,0-4-36 16,0-6-50-16,4-4-65 0,-4-7-116 0,6-6-60 15,-2-7-10-15,2-4 12 16,1-3 40-16</inkml:trace>
  <inkml:trace contextRef="#ctx0" brushRef="#br2" timeOffset="48759.07">24163 2235 164 0,'6'-10'309'0,"-2"3"50"0,-4 0-5 16,0 3-50-16,0 3-36 0,-4 1-26 0,-2 3-22 16,-5 4-12-16,1 2-9 0,0 4 0 15,-7 0 3-15,0 3-1 0,-1 2-4 16,-1 1-14-16,-3-1-14 0,-1 5-17 16,2-4-17-16,3 1-15 0,-3 0-18 0,0-2-13 15,3-1-13-15,-1-1-12 0,2-3-7 16,1 0-9-16,-1 0-4 0,7-4 0 15,-2 0-1-15,1-4 1 0,1 1 2 0,0-1-3 16,3-2-5-16,1 1-5 0,2-1-7 16,2 0-7-16,-2 1-7 0,4-1-4 15,0 0-4-15,0 3-3 0,4 0 0 16,2 0 0-16,0 2 1 0,1 0 4 0,3-2-2 16,4 1 3-16,-1 0 1 0,3-3-1 15,1 1 0-15,-1 1 0 0,1-2 1 16,-3 0-4-16,-1-3-6 0,3 2-18 0,-5 2-32 15,-1-4-57-15,-4 1-72 0,5-2-93 16,-7 1-96-16,-2-1-101 0,-2 0-100 16,0-1-88-16,-6-1-1 0,4 1 50 15,-7-4 82-15,1 2 110 0</inkml:trace>
  <inkml:trace contextRef="#ctx0" brushRef="#br2" timeOffset="49027.64">23755 2818 178 0,'-6'3'352'15,"-8"-3"67"-15,5 3 69 0,-5-3-75 16,4 0-39-16,3 0-38 0,1 0-46 16,2 0-56-16,-2 1-67 0,6 1-56 0,0-2-45 15,6 3-25-15,0 0-3 0,5 2-1 16,-1-2 8-16,6 3 4 0,5-3 3 0,0 2-5 15,2-1-6-15,-1 2-12 0,1-1-9 16,-2 3-6-16,1-2-19 0,-1 4-51 16,-4 0-73-16,-1 4-98 0,-5-2-122 15,-5 2-176-15,2 1-78 0,-12-2-2 0,-2-4 44 16,-5-6 84-16</inkml:trace>
  <inkml:trace contextRef="#ctx0" brushRef="#br2" timeOffset="50794.17">24332 2618 57 0,'-4'2'179'15,"-2"-2"-12"-15,4 0-14 0,-2 1-17 16,-1-1-12-16,-1 2-8 0,4-2-9 16,-6 1 0-16,6-1-1 0,-4 2 3 0,1-2 2 15,-1 2 1-15,-2-2-2 0,6 3-4 16,-2-2-5-16,-2 1-11 0,1 2-12 16,-1 1-15-16,4 0-13 0,-2-1-12 15,0 2-9-15,4-1-11 0,-2 1-5 0,-2-1-2 16,4-1-4-16,0-2 0 0,0 0 9 15,4-1 12-15,-2-2 13 0,2-3 12 16,0-3 9-16,2-1 6 0,1-4-1 0,-1-5-3 16,0 1-2-16,4-4 2 0,-6-1 5 15,3-1 7-15,-1-2 9 0,2 1 8 16,-6 0 8-16,4 1 6 0,-1 2 4 16,-5 1 1-16,4 1 4 0,-4 5-2 15,2-1-1-15,-2 5-8 0,0 1-14 0,0 2-17 16,0 3-17-16,0 0-20 0,0 3-14 15,0 5-11-15,4 1-5 0,-4 6-2 16,0 3 1-16,0 3 7 0,0 4-4 0,0 4 0 16,0 1-4-16,0 6 0 0,-4-1-1 15,4 2-8-15,0 0 2 0,0 1 3 16,-2-1 0-16,2-3 1 0,2 0-1 16,-2-3-1-16,4-2-1 0,-2-1-2 0,2-2-1 15,2-3 1-15,-2-3 1 0,1-2-2 16,-3-3 3-16,2-2 1 0,-2-1 9 15,-2-3 11-15,4-3 6 0,-4-3 3 0,4-1 7 16,-2-5 0-16,-2-5-6 0,6-2-12 16,-6-5-2-16,4-2-4 0,3-8-4 15,1-1-2-15,-6-6-4 0,2-5-1 16,2-4-4-16,1-2-4 0,-1-2-2 0,-2-4-4 16,2-1-4-16,-2-3 6 0,-2 1 3 15,2 2 6-15,-4 3 5 0,0 4 5 16,0 2 6-16,0 4-3 0,-4 3-1 15,4 4 1-15,-2 3-1 0,-2 0 0 0,4 4-3 16,-2 1-1-16,2 1-2 0,2-1-2 16,-2 2-2-16,6-2 0 0,-2 2 0 15,3 0-2-15,3-2-2 0,-4 4 0 0,5 1-3 16,-1 3 0-16,0 0 0 0,-4 5 5 16,9 2 0-16,-7 1 1 0,7 4 2 15,1 1 2-15,-3 4 3 0,7 2-4 0,1 0 4 16,-3 1 3-16,9 3-1 0,0-2-2 15,0-2-1-15,6 3-3 0,-2-3-1 16,4 0-2-16,0-2 2 0,1-2 2 0,1 0-2 16,-4 0 12-16,0-1-8 0,0 2-1 15,-6 0-2-15,4 1 1 0,-8-2-1 16,-1 4-11-16,-1-2 7 0,-4 2 2 16,-1-1 0-16,-6 3-1 0,5 1 1 15,-7-2-1-15,0 3 1 0,-1 0 0 0,-1-1 0 16,0 3 0-16,-2 1 0 0,-2 2 0 15,2-2-1-15,-4 3 0 0,5 1 1 16,-3 0 0-16,-2 1 1 0,0 0-1 0,0 0-1 16,0 0-13-16,-2 0-24 0,-3-2-50 15,5-1-75-15,0 0-111 0,0-2-118 16,0-3-105-16,5-1-120 0,-5-3-44 0,2-3 23 16,-4-3 85-16,-3-5 103 0</inkml:trace>
  <inkml:trace contextRef="#ctx0" brushRef="#br2" timeOffset="51491.4">24630 2364 152 0,'-4'0'230'16,"-1"3"3"-16,-1-3-53 0,0 0-39 15,2 1-27-15,2 1-22 0,-4 1-11 0,2 2-12 16,-1-2-6-16,5 3-7 0,-2-2 0 15,-2 1 11-15,4-3-2 0,0 1 0 16,4-2 1-16,-2 1 4 0,3-4 4 16,1-1-13-16,0-2-1 0,4-2-4 0,1-2-8 15,-1-2-14-15,0-1-7 0,3-1-10 16,-3 1-6-16,0 0-7 0,1-1 2 16,-3 3-4-16,0-1 1 0,-2 2 0 15,1 2 4-15,-3 1 0 0,-2 2 0 0,2 1 1 16,-4-1 2-16,4 4 6 0,-2 2 12 15,-2 3 15-15,0 2 14 0,0 3 13 16,0 3 10-16,0 3 5 0,0 1-5 0,0 4-3 16,0 5-8-16,-2 2-8 0,-2 2-8 15,0 3-9-15,4 3-10 0,-6 3-7 16,4-1-7-16,-3 4-5 0,1-2-4 16,-2 0-7-16,2-1-4 0,2-3-4 0,-2-1-1 15,-2-4-1-15,6-5 1 0,-5 0-9 16,5-6-24-16,0-6-29 0,0-2-47 0,0-4-55 15,0-5-73-15,0-3-68 16,5-8-84-16,-1-4-47 0,-2-5 5 0,4-8 37 16,2-2 60-16</inkml:trace>
  <inkml:trace contextRef="#ctx0" brushRef="#br2" timeOffset="51944.05">25039 2368 38 0,'10'-7'268'0,"-3"1"30"0,-1 1 19 0,0 0-83 16,-6-2-66-16,4 4-39 0,-4-2-30 16,0 2-18-16,0-2-16 0,-4 2-11 15,2 2-5-15,-4 2-4 0,-3 2-6 0,1 5 1 16,-2 0 1-16,-5 4-1 0,3 5 0 15,-5 3-1-15,3 3-4 0,-3 3-5 16,1 2-4-16,-1 5-2 0,1 1-5 16,3 1-7-16,-1 2-1 0,8 0-2 0,-5-3-5 15,9-1-1-15,2-2-1 0,2-1 0 16,3-3 0-16,1-4 2 0,4-2 3 16,2-2 2-16,3-3 6 0,-3-3 3 15,5-6 4-15,-7-2-1 0,7-3 5 0,-3-2 3 16,-6-5-4-16,3-3 0 0,-1-2-3 15,-4-1 0-15,-2-5 5 0,-4 1 2 0,-4-2 3 16,-2 2 5-16,-4-2 1 16,-1 1-2-16,-5 3-8 0,-1 0-8 0,1 2-2 15,-3 6-9-15,1 1-6 0,1 3-3 16,5 1-14-16,-1 1-28 0,3 3-49 16,2 0-57-16,6 1-61 0,2 1-62 0,6-3-93 15,0-1-49-15,9-2 5 0,1-2 37 16,3-6 48-16</inkml:trace>
  <inkml:trace contextRef="#ctx0" brushRef="#br2" timeOffset="52244.18">25415 2477 95 0,'-2'0'318'0,"-6"0"50"16,0 0 54-16,-1 0-57 0,3 0-67 0,0 0-37 16,2 2-40-16,2-2-45 15,-2 0-49-15,4 2-39 0,0-2-22 0,4 4-14 16,-2-3 0-16,4 1 4 0,2 2 3 16,3-2 2-16,-3 1-6 0,2-1-11 15,5 0-8-15,-7 2-11 0,2-1-4 0,1-2-6 16,-1 4-11-16,2-2-32 0,-3-1-50 15,1 2-66-15,-8-1-86 0,8-1-98 16,-5-1-132-16,-3-1-47 0,2 0 7 0,-4-1 42 16,-4-1 73-16</inkml:trace>
  <inkml:trace contextRef="#ctx0" brushRef="#br2" timeOffset="52460.23">25339 2724 179 0,'-4'7'343'15,"2"-2"33"-15,-3-2 16 0,-1 2-118 0,6-2-94 16,4-3-61-16,-2 0-51 0,9 0-33 16,-1-2-17-16,3 1-7 0,3-4-23 15,-1 0-34-15,1 0-56 0,1 0-68 16,-5-1-114-16,2 1-62 0,-3-1-14 0,-5 2 15 15,0-1 46-15</inkml:trace>
  <inkml:trace contextRef="#ctx0" brushRef="#br2" timeOffset="52945.91">26052 2285 28 0,'6'0'283'0,"-6"-1"46"0,0 1 39 15,-2 1-58-15,-2 1-68 0,-2-1-43 16,2 4-35-16,-5 0-30 0,1 1-31 16,-4 3-22-16,-3 0-15 0,3 4-10 15,-3-1-5-15,-1 0-9 0,-1 2-1 0,1 0-4 16,3 0-4-16,-3-1-5 0,1 1-7 16,3-1-6-16,-3 0-1 0,7-3 0 0,-2 0 2 15,4-1 0-15,-3 0 1 0,7-2 2 16,-2-1 1-16,0 1 1 0,4-1 6 15,0 1 5-15,4-1 7 0,2 0 5 16,3 0 1-16,-1-3 4 0,2 0 3 0,7-1-2 16,-1 1-5-16,1-3-7 0,3 0-6 15,3-3-12-15,-2 1-7 0,2 1-8 16,-3-2-23-16,3-1-38 0,-2 0-56 16,-5 1-68-16,-3-3-77 0,5-1-80 0,-9 1-102 15,-1-1-39-15,-2-2 14 0,-4 2 48 16,-4-4 64-16</inkml:trace>
  <inkml:trace contextRef="#ctx0" brushRef="#br2" timeOffset="53162.96">26068 2295 47 0,'-2'9'257'15,"-6"2"30"-15,2 2 26 0,0 4-88 16,-5 2-54-16,5 5-29 0,-4 4-23 15,4 6-19-15,-5 2-15 0,1 6-8 0,0 2-12 16,-1 5-14-16,-1 1-9 0,2 3-9 16,-1-1-16-16,3 2-13 0,-2 0-15 15,1 0-46-15,3-4-67 0,0-1-105 16,2-3-85-16,-2-6-46 0,-1-6-19 16,-3-9 32-16</inkml:trace>
  <inkml:trace contextRef="#ctx0" brushRef="#br2" timeOffset="56880">23117 3816 158 0,'-5'3'156'16,"1"-1"-26"-16,4 1-20 0,-6-2-6 0,6 1-10 15,-4-2 1-15,4 0-2 0,0 0 2 16,-2 0 3-16,2 0 2 0,-4 0 1 16,4 0-5-16,0 0-6 0,0 0-14 15,0 0-19-15,0 0-16 0,0 0-17 16,0 0-11-16,0 0-7 0,0 1-3 16,0-1-3-16,4 1 0 0,-2 1 2 15,2-2 9-15,2 0 10 0,5-2 9 0,-1 0 10 16,2-4 10-16,5 0 9 0,2-5 4 15,-1-2-2-15,-1-2 0 0,3 1-3 16,3-4-4-16,-6 0-9 0,3 0-5 16,-3 1-4-16,-1-2-2 0,-1 4 0 15,-3-1 6-15,-1 1 9 0,-5 1 9 16,0 5 20-16,-2-3 15 0,0 4 11 16,-2 2 4-16,-2 0-2 0,-2 1-10 0,2 4-14 15,-4-1-16-15,0 4-20 0,2 1-15 16,-2 6-10-16,0 2-9 0,2 7-4 15,-3 5-6-15,-1 6 0 0,6 2 2 16,-4 3-2-16,-2 3-4 0,6 1 1 16,-6-1 1-16,2 1 1 0,4-3 1 15,-7-1 2-15,5 0 4 0,2-2 0 16,-4-3 0-16,0 0-3 0,-2-4 0 0,2-1-1 16,2-2 2-16,-5-5-4 0,-1 1 1 15,2-2-1-15,-4-4 1 0,-1-1-1 16,-1-2-2-16,0-3 0 0,-3-1 1 15,-2-3 4-15,1-1 10 0,4-1 16 16,-7-1 17-16,7-1 21 0,1 2 15 16,1-2 4-16,4 1-7 0,-1 1-22 0,3 0-12 15,4 0-21-15,4 1-14 16,1 3-6-16,3 1-5 0,2-1 9 0,7-1-3 16,3 1 0-16,1-2 0 0,2 0-1 15,4-1-2-15,-5-1-1 0,5 2 3 16,-4-2-1-16,2 2-6 0,-7-2-33 15,3 4-61-15,-4-2-81 0,-5 0-104 16,5 1-122-16,-7 1-126 0,-2-1-78 0,0-1 1 16,-3-4 51-16,1-1 86 15,-2-6 111-15</inkml:trace>
  <inkml:trace contextRef="#ctx0" brushRef="#br2" timeOffset="57615.68">24045 3689 169 0,'-6'-1'224'0,"-1"-1"-19"0,-3 0-23 0,4 1-14 16,0-1-14-16,-5 1-12 0,1 1-17 15,4-2-17-15,-5 2-20 0,1 2-18 16,0-2-16-16,-1 3-8 0,-1 2-7 15,2-2-4-15,-1 4-1 0,-1-2 1 16,-3 1 2-16,7 1 3 0,-6 0 4 16,3 1 0-16,1-1 0 0,-2 2-4 0,-1 0-2 15,-1 2-5-15,3 1-7 0,-5 2-4 16,3 1-3-16,-1 2-1 0,2 2 4 16,-3-2 0-16,3 1 3 0,1 1 2 15,1 2 3-15,0 1-1 0,1-1-2 16,1 3-1-16,0 0 1 0,4 0-8 15,-2-1-2-15,1-1-4 0,5 0 0 16,-4 0-4-16,8-2-2 0,-4-3 3 16,5 1-3-16,-3-2 2 0,2-2-1 0,2-2 0 15,4-1-1-15,-3 0 3 0,3-2-1 16,2-2-2-16,-1-1 5 0,-1-1-1 16,0-1-1-16,3-1 1 0,-3-1 3 15,0-2 3-15,5 0 7 0,-7-3 5 16,2-1 7-16,1-1 2 0,3-3 2 15,-6-1-1-15,3-4-8 0,-1 0-5 16,1-1-7-16,-5-3-8 0,0 3-4 0,-2-3-4 16,2 2 1-16,-6 0-3 0,-2 2 1 15,-6 1 1-15,2 3-6 0,0 0 1 16,-9 0 1-16,3 5-5 0,-1-2 1 16,-5 3-2-16,1 2 5 0,5-1-3 15,-5 4-1-15,3-2 2 0,1 1 0 0,1 1 2 16,2-1-14-16,1 1-35 0,1 1-55 15,4-3-81-15,0 1-97 0,-2-1-92 16,6 0-82-16,0 2-13 0,0-2 28 16,0 0 68-16</inkml:trace>
  <inkml:trace contextRef="#ctx0" brushRef="#br2" timeOffset="58128.83">24326 3819 12 0,'-4'-4'284'0,"2"2"50"0,-2-2 32 16,4 2-70-16,-5 2-58 0,5-2-56 16,0 2-38-16,5 0-31 0,-1 2-9 0,2-1 4 15,0 2 12-15,9-1 11 0,-3 0-3 16,4-2-9-16,1 1-16 0,0 1-23 16,3-1-23-16,-3 1-20 0,-1 2-12 15,1-2-11-15,-3 0-7 0,-1 2 2 16,-3 1-5-16,2-2-6 0,-5 1-26 15,3 1-37-15,-6-2-50 0,2 0-57 0,1 0-68 16,-7-1-66-16,4-1-53 0,-4 2-52 16,0-3-2-16,-4 0 31 0,-3 2 56 15</inkml:trace>
  <inkml:trace contextRef="#ctx0" brushRef="#br2" timeOffset="58409.89">24295 4079 78 0,'-2'0'311'0,"2"2"34"0,-4-2 16 15,4 0-91-15,4 2-67 0,-2-2-46 16,2 2-32-16,2-2-10 0,9 1 2 15,-3-1 4-15,5 0-6 0,3-1-17 16,3-1-21-16,0-2-20 0,4 2-18 16,-3-4-20-16,3 1-36 0,-8 2-54 15,4-3-78-15,-5 3-95 0,-5-3-130 0,-1 3-61 16,-2-3-13-16,-1 2 28 0,-9-2 67 16</inkml:trace>
  <inkml:trace contextRef="#ctx0" brushRef="#br2" timeOffset="59260.15">25099 3778 136 0,'-4'6'239'0,"2"-3"16"0,-2 1-62 0,2-2-46 16,2 1-33-16,0-1-16 0,0 2-8 15,2-4-1-15,4 0 6 0,-2-3 3 16,8-1-1-16,-1-4-1 0,3-3-6 15,-1-1-4-15,3-6-5 0,5-2 0 16,-5-1 6-16,1-3 2 0,-1 1 3 0,1 0-7 16,-1-1-8-16,-5 1-12 0,-1 3-7 15,-4 1-6-15,5 4-4 0,-5 2-1 16,-2 1-5-16,-2 4-1 0,2 2-9 16,0 3-11-16,-2 1-8 0,-2 4-5 15,0 3-2-15,0 3-5 0,0 4 2 16,-2 3 0-16,-2 1-3 0,0 5 1 0,-2 2-1 15,0 3 2-15,2 0-4 16,-3 2 1-16,5 2-5 0,-6-1-2 0,2 4 1 16,2-2-3-16,2-1 5 0,-3 1-1 15,-1-2 4-15,0-3 2 0,0 1 2 16,-2-3 7-16,1 0-5 0,-3-2 3 16,0-2 0-16,1-2-2 0,-1-1 2 15,-4-2-1-15,3-2 0 0,-1-1-4 16,-5-4 2-16,5 1-4 0,-7-3-5 0,7-1 2 15,-5 1 2-15,3-3 3 0,2 0 5 16,1 0 8-16,1-1 2 0,4 1 0 16,4 0-3-16,-7 1-3 0,9-2-4 15,4 4-5-15,1-3-1 0,3 2-1 16,6 1 2-16,3 0 2 0,-1-3 1 16,7-1 2-16,2-1-3 0,0-1 5 15,0-1-5-15,-3-1-4 0,5-1 0 0,-4 0-1 16,0 0-2-16,-3-3-1 15,1 0-2-15,-2-1-18 0,-5 0-31 0,3-2-48 16,-1-1-61-16,-1 0-72 0,-7 0-80 16,0 1-84-16,-6 1-47 0,4 1 6 15,-6 2 38-15,-2 0 62 0</inkml:trace>
  <inkml:trace contextRef="#ctx0" brushRef="#br2" timeOffset="59582.35">25665 3931 135 0,'5'5'513'0,"-3"0"123"0,-2 0 109 16,-7-3 76-16,5 2-167 0,-2-3-116 15,-2 2-102-15,-2-3-99 0,1 2-97 16,5-1-68-16,-2-1-56 0,0 2-52 16,2-2-68-16,-2 0-95 0,4 0-163 15,0-2-231-15,-2 2-237 0,-2-3-113 0,4-5-29 16,-11-4 38-16,1-8 133 15,-6-6 215-15</inkml:trace>
  <inkml:trace contextRef="#ctx0" brushRef="#br2" timeOffset="60837.77">26029 3726 206 0,'0'0'241'0,"-4"1"-8"15,4 1-46-15,0-2-31 0,-2 2-24 16,2 0-24-16,0-2-16 0,0 1-12 16,2-1-2-16,-2-1 1 0,8-1 12 15,1-4 7-15,1-3 12 0,0-2 7 16,7-5-4-16,3-2-4 0,-1-4-10 0,2-1-5 15,-1-3-3-15,-1 3-8 0,0-3-5 16,-3 4-7-16,-3 2-9 0,-1 3-6 16,-4 2-4-16,-2 6-2 0,1 0-2 15,-3 2-2-15,-2 3-6 0,-2 2-5 16,0 2-7-16,0 4-12 0,-6 5-7 0,4 4-4 16,-3 3-2-16,-1 4 0 0,-2 6 0 15,2 1-2-15,0 3 1 0,-5 2-4 16,5 2 2-16,0-2-4 0,0 2 0 15,1 1-3-15,-1-2-2 0,2 1 0 16,0-3 2-16,-2 0 2 0,0-2 5 16,1-1 4-16,-1-2 3 0,0-1 2 15,-4-3-2-15,4 0 1 0,-5-3-3 16,1-2 0-16,0-1 1 0,-3-2-3 0,-1-2 0 16,1-3-3-16,-3 0 3 0,3-1-2 15,-5-3 0-15,5-1 4 0,1 2 7 16,-3-4 16-16,5 2 10 0,4-2 6 15,0 0 2-15,2 1-2 0,1 0-8 16,6 0-12-16,1 0-8 0,2 1 5 16,6 0 4-16,7-1 11 0,0-2 13 0,5 1 6 15,1-4-2-15,2 1-4 16,4-2-9-16,2-4-9 0,-4 0-8 0,6 1-6 16,-6-2-24-16,2-1-44 0,-4 1-71 15,-2-3-95-15,2 2-113 0,-7-3-126 16,3-1-111-16,-2 0-30 0,-5-4 35 15,1-3 69-15,-1-2 100 0</inkml:trace>
  <inkml:trace contextRef="#ctx0" brushRef="#br2" timeOffset="61334.42">27003 3453 270 0,'2'-14'315'15,"-2"-1"41"-15,4 2-58 0,-4 0-34 16,0-1-24-16,-4 5-18 0,2-4-25 16,-2 6-20-16,-3-1-20 0,1 0-22 15,-4 4-24-15,0 2-26 0,-7 2-20 0,5 3-17 16,-7 3-18-16,3 5-7 0,-3 3-11 15,-2 1-4-15,5 4-5 0,-5 4 0 16,2 5 2-16,-1 1-2 0,-1 5-1 16,-2 2 0-16,3 4 0 0,1 0-2 15,-2 0-3-15,9 2-5 0,-7-1 0 16,11 1-1-16,0 0 2 0,2-2 2 0,4-2 5 16,2 2 5-16,0-2 2 0,0-4 2 15,2 1 7-15,4-3-5 0,4-4-4 16,-4-2 8-16,5-4-7 0,-1-4-4 15,0-4-4-15,3-3 7 0,-3-5 18 16,5-6 7-16,-5-4 15 0,-2-4 12 16,0-4 9-16,-5-3-5 0,3-2-13 0,-6-1-11 15,-2-3-15-15,-2 1-9 16,-3-2-19-16,-3 2-23 0,-2 0-37 0,-5 2-45 16,1 1-47-16,-5 4-54 0,0 2-56 15,3 6-57-15,-3 3-41 0,0 6-66 16,3 3-11-16,-1 1 24 0,0 4 48 15,-1-3 68-15</inkml:trace>
  <inkml:trace contextRef="#ctx0" brushRef="#br2" timeOffset="67256.84">20599 6508 76 0,'0'0'223'0,"-4"-4"3"0,2 2-16 16,-2 1-29-16,4-1-26 0,-7-1-22 0,7 1-27 15,-4 1-22-15,2-1-20 16,-2-1-16-16,4 2-10 0,-2-2-14 0,-2 3-8 16,0 0-8-16,2 0-4 0,-3 0-4 15,1 0 0-15,-2 0-4 0,4 3 2 16,-2-2 1-16,0 1-2 0,2-1 2 16,-2-1-2-16,4 2 5 0,-7-1 2 15,3 1 1-15,4-2 6 0,-6 2 1 16,6-1 7-16,-6-1 4 0,6 2 6 15,-4-2 1-15,4 1 3 0,-2-1 1 0,-2 0 5 16,-1 2 2-16,5-2 8 16,0 0 11-16,-2 0 10 0,-2 0 13 0,4 0 9 15,0 0 4-15,0 0 1 0,0-2-3 16,0 2-10-16,0 0-10 0,0 0-12 16,-2 2-12-16,2-2-14 0,0 0-9 15,0 0-9-15,0 0-6 0,0 0-3 16,0 2-2-16,0-2-3 0,0 0-1 15,0 0 4-15,0 0 5 0,0 0 11 0,0 0 14 16,0 0 23-16,0 0 26 0,0 0 24 16,0 0 24-16,0 0 19 0,0 0 15 15,-4 0 2-15,4 0-9 0,0 0-18 16,-4 0-23-16,4 0-30 0,-2 2-19 16,-2-2-23-16,4 0-12 0,0 2-21 15,-2-2 1-15,2 0-2 0,-5 0-5 16,5 0-3-16,0 0-4 0,0-2 11 15,0 2-5-15,5 0-2 0,-5-2 1 0,2 2 7 16,-2-2 6-16,0 2 7 0,4-2 2 16,-2 1 2-16,-2 1 2 0,0-2-3 15,0 2-3-15,4 0-7 0,-4 0-1 16,0 0-5-16,0 0 0 0,0 0-3 16,0 0-5-16,0 2-2 0,0-2-1 0,4 1-2 15,-4 1-2-15,2 0-3 16,-2 0 2-16,4 0 1 0,-2 0 0 0,-2 0-1 15,0 0 1-15,0 0 1 0,5-1 3 16,-5 1 1-16,0-1 0 0,0-1 4 16,0 0 3-16,0 2 2 0,0-2-1 15,0 0 1-15,0 2 9 0,0-2-3 16,0 2 2-16,0-2-1 0,0 0 5 16,0 0 0-16,0 0-3 0,0 0 5 15,0 0 4-15,0 0 1 0,0 0 2 0,0 0-2 16,0 0-1-16,0 0-4 0,0 0 0 15,0 0-7-15,0 0 1 0,0 0 5 16,0 0 3-16,0 0 8 0,0 0-2 16,0 0 7-16,0 0 1 0,0 0-11 15,0 0-7-15,0 0-9 0,0 0-6 16,0 0-1-16,0 0-5 0,4 2-3 0,-4 0-1 16,2 1 0-16,-2-2 4 0,4 2-5 15,-4 1-2-15,4-1 6 0,-2 1-2 16,-2 0 2-16,0-2-3 0,0 1 3 15,4 1 3-15,-4-1-5 0,2-1 2 16,-2 2 2-16,0-2-2 0,0-1 1 16,0 1-1-16,0-2 3 0,4 0 3 0,-4 0 2 15,0 0 3-15,0 0 7 16,0 0 2-16,0 0 0 0,5 0-6 0,-5 0 2 16,0 0-1-16,2 0-4 0,-2 0 16 15,0 0-15-15,0 0 1 0,0 0-8 16,0 0-5-16,0 0-1 0,0 0-21 15,0 2 13-15,4 0 2 0,-4 0 4 16,2-2 0-16,-2 2 3 0,0-1 1 16,4 1 1-16,-4 2-2 0,4-2-1 15,-2-1 2-15,4 1-4 0,-2-2 0 0,3 2 0 16,-3-2 3-16,2 2 0 0,0 0-2 16,2 0 2-16,-1-1-1 0,-1-1-2 15,0 2-2-15,2 2-1 0,-1-4 3 16,-1 2 0-16,0-1 0 0,0 1 0 15,-2-1 7-15,2 0-2 0,-1-1-4 16,-3 0 1-16,2 2 0 0,2-2 4 0,-6 0-6 16,4 0 3-16,-4 0 3 0,4 0 2 15,-2 0-1-15,-2 0 2 0,0 2 0 16,0-2-1-16,0 0-4 0,0 2 3 16,0-2 0-16,0 1-3 0,0-1-1 15,0 0-2-15,0 2-6 0,0-2 2 16,0 0-1-16,4 1 1 0,-1 1 4 15,1 1 0-15,2-2 7 0,-2-1-2 16,2 2-4-16,0-1 0 0,5 0-4 16,-1-1 2-16,2 0-2 0,3 0 0 0,-3 2-1 15,3-2 0-15,-3 2 2 0,5-2-2 16,-1 2 0-16,1-1-3 0,4 2 1 16,-5-1 3-16,1 1-1 0,3-2-6 15,1 2 4-15,-2-3 1 0,1 2 0 16,3-2 0-16,0-2 2 0,4 1 4 15,-3-5 4-15,3 1-1 0,-2 0 8 0,2-1-6 16,-2-3 1-16,2 2-7 0,-3 0 0 16,1 1-1-16,-2-1-9 0,4 3 6 15,-4-2-4-15,-1 5 7 0,-1-1 2 16,-5 1 3-16,5 1-4 0,0 1 4 16,-3-1 4-16,-1 2-5 0,4 2-3 15,-5-1-1-15,5-1 5 0,-5 0-5 0,3 2 0 16,-5-2 2-16,3 1-1 0,0-2 2 15,-5 4-6-15,2-4 3 0,3 2-1 16,-5 0-1-16,3 1 0 0,-3-1-2 16,3 0 4-16,-3 1 0 0,-2 0-2 15,5 0 1-15,-3 1-2 0,5-2 1 16,-3 1-4-16,3 1 2 0,-1-2 0 0,1 0 2 16,2 0-2-16,1-1 0 0,-3-1 4 15,5 2 0-15,-1 0 4 0,0-3 2 16,-3 2 0-16,3-1 0 0,2-1-1 15,-2 0-2-15,1 0 3 0,-1 0-4 16,2 0 3-16,1-1 1 0,3-1 0 16,-8 2-4-16,8-1-1 0,0-1 1 15,0-1-2-15,-5 3-2 0,5-1 2 0,0 1 2 16,-4 1-2-16,2 2 2 16,-3-1 0-16,1-1 3 0,0 4 0 0,-3-2-3 15,3 0-16-15,-2 3 6 0,2-3-1 16,1 2 2-16,-1 0-3 0,0-1 2 15,0 2 16-15,4-3-8 0,-1 2-6 16,1-2 4-16,4 2 2 0,-2-1 0 16,4-1 6-16,-2 0-4 0,2-1 6 15,0 1-1-15,5 0-5 0,-5-1 5 0,4 0-1 16,2 0 0-16,0 0-3 16,-1 0 0-16,5 0 0 0,-4 0-3 0,3 0 0 15,-3-1-6-15,4-1 5 0,1 0-3 16,-1 0-4-16,1 0-3 0,-1 0 0 15,0 0 6-15,5 0 0 0,-7 2 3 16,3-2 8-16,3 1 1 0,-3-1 4 0,3 2-2 16,-1 0-2-16,1 0 2 0,-1 2-5 15,3-1-3-15,-1 0 3 0,1 0-2 16,-1 0-6-16,-2 3-1 0,1-1-4 16,3-1-3-16,-3 1 1 0,-1 1 2 15,3-1 8-15,-1-1 1 0,-1 2 4 0,-1-3 6 16,3 3 2-16,-1-3-1 0,2-1-3 15,-1 2-1-15,3-1-2 0,-2 0-3 16,-1 0-2-16,1 0 0 0,-3 0-6 16,-1-2 0-16,-3 3 0 0,7-1-6 15,-7 0 3-15,1 2 3 0,3-2 2 16,-3-1 6-16,-5 2 2 0,4-2 4 0,1-1-1 16,3-1 3-16,-3 0-2 0,1 0 0 15,-2-1-1-15,5-1 1 0,-2-2-5 16,-3 2-2-16,0-1-2 0,1 0-5 15,-1 0 1-15,-6 1-2 0,3 1-3 16,-3-1 1-16,2 2 2 0,-2 0-1 16,-4 0 1-16,5 2 5 0,-5-1 4 0,0 1 5 15,0-1 1-15,-2 1 6 16,-2 1-2-16,2-2 0 0,-2 2-5 0,2-2 1 16,-2-1-4-16,2 2-1 0,-2-2-1 15,2 0 1-15,2-2 2 0,-2 2-5 16,-2-2 1-16,4 0-1 0,0-2-1 15,-2 1 1-15,-2 1-5 0,2-1 2 0,-2-1-1 16,2 0-3-16,-2 3 1 16,2-1-2-16,0-2 1 0,-7 2 1 0,7 1-2 15,-2-1 5-15,-2 0-1 0,6 0 3 16,-6 0 3-16,6 0 2 0,-6-1 3 16,8-1 0-16,-10 2 0 0,6-3-4 15,-4 1 1-15,0 2 1 0,-4-3 0 16,3 1 0-16,-3 1-4 0,-2-1 3 15,0 1-1-15,-3 0-3 0,7 2 2 0,-8-3-2 16,1 2 4-16,7 0-4 0,-6 1 0 16,1-1 0-16,-3 0-1 0,3-1 1 15,-1 2-5-15,2-2 2 0,-5-1 3 16,7 0-2-16,-2 1 0 0,1-2 1 16,-1 1-4-16,0-2-2 0,-3 1 3 15,3 0-4-15,2 0 1 0,-3-2-1 16,-3 2 2-16,4 0 0 0,-5-1-8 0,3 0 3 15,-5 0 5-15,3 0 3 0,-1-2 1 16,-3 2 4-16,1 0 6 0,-1-2-7 16,1 4 1-16,-2-1-2 0,-1 0 0 15,3 2 2-15,-1 2 1 0,-3 1 2 16,2 0 0-16,3 1-3 0,-3 2 2 16,3 2 1-16,-3-2 2 0,3 2 3 0,-3 2-6 15,0-2-1-15,-1 1-3 16,3 0-7-16,-1 0-15 0,-3-1-19 0,-4 0-34 15,0 1-49-15,3-3-71 0,-7 0-116 16,2 0-167-16,0 0-206 0,-8-1-143 16,-2-4-44-16,-11-9 21 0,-14-12 97 15,-14-17 164-15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615BE-6875-8948-B149-7E427D900548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E6087-68A0-9344-96F1-31F5024B6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50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1729: Ramanujan, Hardy,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50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29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37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82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92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0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01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0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18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87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90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(4) is the Ramanujan problem: the integer is 1729, known as the Hardy-Ramanujan number.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360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155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46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48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41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02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20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why </a:t>
            </a:r>
            <a:r>
              <a:rPr lang="en-US" dirty="0" err="1"/>
              <a:t>e_is</a:t>
            </a:r>
            <a:r>
              <a:rPr lang="en-US" dirty="0"/>
              <a:t> cannot be zero.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227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why </a:t>
            </a:r>
            <a:r>
              <a:rPr lang="en-US" dirty="0" err="1"/>
              <a:t>e_is</a:t>
            </a:r>
            <a:r>
              <a:rPr lang="en-US" dirty="0"/>
              <a:t> cannot be zero.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38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why </a:t>
            </a:r>
            <a:r>
              <a:rPr lang="en-US" dirty="0" err="1"/>
              <a:t>e_is</a:t>
            </a:r>
            <a:r>
              <a:rPr lang="en-US" dirty="0"/>
              <a:t> cannot be zero.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35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11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it as</a:t>
            </a:r>
            <a:r>
              <a:rPr lang="en-US" baseline="0" dirty="0"/>
              <a:t> a given (for now) that root of 2 is irrational.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16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009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do the infinite integers first.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74052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09426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58653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12902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0664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it as</a:t>
            </a:r>
            <a:r>
              <a:rPr lang="en-US" baseline="0" dirty="0"/>
              <a:t> a given (for now) that root of 2 is irrational.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19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it as</a:t>
            </a:r>
            <a:r>
              <a:rPr lang="en-US" baseline="0" dirty="0"/>
              <a:t> a given (for now) that root of 2 is irrational.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52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it as</a:t>
            </a:r>
            <a:r>
              <a:rPr lang="en-US" baseline="0" dirty="0"/>
              <a:t> a given (for now) that root of 2 is irrational.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65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18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it via parity first on paper, and then present the half line mod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90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E6087-68A0-9344-96F1-31F5024B6ED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53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AC027-44DD-47D8-9B55-12AA0E763FE9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1F971-CBF6-4BC7-BC1B-109DA7AF1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87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AC027-44DD-47D8-9B55-12AA0E763FE9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1F971-CBF6-4BC7-BC1B-109DA7AF1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69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AC027-44DD-47D8-9B55-12AA0E763FE9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1F971-CBF6-4BC7-BC1B-109DA7AF1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3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AC027-44DD-47D8-9B55-12AA0E763FE9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1F971-CBF6-4BC7-BC1B-109DA7AF1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79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AC027-44DD-47D8-9B55-12AA0E763FE9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1F971-CBF6-4BC7-BC1B-109DA7AF1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9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AC027-44DD-47D8-9B55-12AA0E763FE9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1F971-CBF6-4BC7-BC1B-109DA7AF1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27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AC027-44DD-47D8-9B55-12AA0E763FE9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1F971-CBF6-4BC7-BC1B-109DA7AF1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15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AC027-44DD-47D8-9B55-12AA0E763FE9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1F971-CBF6-4BC7-BC1B-109DA7AF1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94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AC027-44DD-47D8-9B55-12AA0E763FE9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1F971-CBF6-4BC7-BC1B-109DA7AF1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35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AC027-44DD-47D8-9B55-12AA0E763FE9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1F971-CBF6-4BC7-BC1B-109DA7AF1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94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AC027-44DD-47D8-9B55-12AA0E763FE9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1F971-CBF6-4BC7-BC1B-109DA7AF1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01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AC027-44DD-47D8-9B55-12AA0E763FE9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1F971-CBF6-4BC7-BC1B-109DA7AF1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7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6.xml"/><Relationship Id="rId4" Type="http://schemas.openxmlformats.org/officeDocument/2006/relationships/image" Target="../media/image2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81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1.png"/><Relationship Id="rId4" Type="http://schemas.openxmlformats.org/officeDocument/2006/relationships/image" Target="../media/image34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71.png"/><Relationship Id="rId4" Type="http://schemas.openxmlformats.org/officeDocument/2006/relationships/image" Target="../media/image34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71.png"/><Relationship Id="rId4" Type="http://schemas.openxmlformats.org/officeDocument/2006/relationships/image" Target="../media/image34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71.png"/><Relationship Id="rId4" Type="http://schemas.openxmlformats.org/officeDocument/2006/relationships/image" Target="../media/image34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1.png"/><Relationship Id="rId4" Type="http://schemas.openxmlformats.org/officeDocument/2006/relationships/image" Target="../media/image16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6525" y="1220949"/>
            <a:ext cx="9210805" cy="3614098"/>
          </a:xfrm>
        </p:spPr>
        <p:txBody>
          <a:bodyPr>
            <a:normAutofit/>
          </a:bodyPr>
          <a:lstStyle/>
          <a:p>
            <a:r>
              <a:rPr lang="en-US" dirty="0"/>
              <a:t>Techniques of proof</a:t>
            </a:r>
            <a:br>
              <a:rPr lang="en-US" dirty="0"/>
            </a:br>
            <a:br>
              <a:rPr lang="en-US" dirty="0"/>
            </a:br>
            <a:r>
              <a:rPr lang="en-US" sz="3000" dirty="0"/>
              <a:t>Proving </a:t>
            </a:r>
            <a:r>
              <a:rPr lang="en-US" sz="3000" i="1" dirty="0"/>
              <a:t>universal / Existential statements </a:t>
            </a:r>
            <a:r>
              <a:rPr lang="en-US" sz="3000" b="1" i="1" dirty="0"/>
              <a:t>true</a:t>
            </a:r>
            <a:r>
              <a:rPr lang="en-US" sz="3000" i="1" dirty="0"/>
              <a:t> or </a:t>
            </a:r>
            <a:r>
              <a:rPr lang="en-US" sz="3000" b="1" i="1" dirty="0"/>
              <a:t>false</a:t>
            </a:r>
            <a:br>
              <a:rPr lang="en-US" sz="3000" i="1" dirty="0"/>
            </a:br>
            <a:r>
              <a:rPr lang="en-US" sz="3000" b="1" i="1" dirty="0"/>
              <a:t>Direct</a:t>
            </a:r>
            <a:r>
              <a:rPr lang="en-US" sz="3000" i="1" dirty="0"/>
              <a:t> and </a:t>
            </a:r>
            <a:r>
              <a:rPr lang="en-US" sz="3000" b="1" i="1" dirty="0"/>
              <a:t>indirect</a:t>
            </a:r>
            <a:r>
              <a:rPr lang="en-US" sz="3000" i="1" dirty="0"/>
              <a:t> proof strategies</a:t>
            </a:r>
          </a:p>
        </p:txBody>
      </p:sp>
    </p:spTree>
    <p:extLst>
      <p:ext uri="{BB962C8B-B14F-4D97-AF65-F5344CB8AC3E}">
        <p14:creationId xmlns:p14="http://schemas.microsoft.com/office/powerpoint/2010/main" val="4083122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Here’s some more!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Let’s prove the following claims </a:t>
                </a:r>
                <a:r>
                  <a:rPr lang="en-US" b="1" dirty="0"/>
                  <a:t>true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FF00FF"/>
                    </a:solidFill>
                  </a:rPr>
                  <a:t>The square of an odd integer is also odd.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an integer,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even.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9901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Infinity of primes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3"/>
          <p:cNvSpPr txBox="1">
            <a:spLocks noGrp="1"/>
          </p:cNvSpPr>
          <p:nvPr>
            <p:ph type="body" idx="1"/>
          </p:nvPr>
        </p:nvSpPr>
        <p:spPr>
          <a:xfrm>
            <a:off x="838200" y="1507524"/>
            <a:ext cx="10515600" cy="50415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926" r="-57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9312" y="166688"/>
            <a:ext cx="1341120" cy="15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5990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Here’s some more!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Let’s prove the following claims </a:t>
                </a:r>
                <a:r>
                  <a:rPr lang="en-US" b="1" dirty="0"/>
                  <a:t>true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FF00FF"/>
                    </a:solidFill>
                  </a:rPr>
                  <a:t>The square of an odd integer is also odd.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an integer,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even.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i="1" dirty="0">
                    <a:solidFill>
                      <a:schemeClr val="accent1"/>
                    </a:solidFill>
                    <a:sym typeface="Wingdings" pitchFamily="2" charset="2"/>
                  </a:rPr>
                  <a:t>If m is an even integer and n is an odd integer,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+3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  <a:sym typeface="Wingdings" pitchFamily="2" charset="2"/>
                  </a:rPr>
                  <a:t> is odd.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2590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Here’s some more!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Let’s prove the following claims </a:t>
                </a:r>
                <a:r>
                  <a:rPr lang="en-US" b="1" dirty="0"/>
                  <a:t>true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FF00FF"/>
                    </a:solidFill>
                  </a:rPr>
                  <a:t>The square of an odd integer is also odd.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an integer,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even.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i="1" dirty="0">
                    <a:solidFill>
                      <a:schemeClr val="accent1"/>
                    </a:solidFill>
                    <a:sym typeface="Wingdings" pitchFamily="2" charset="2"/>
                  </a:rPr>
                  <a:t>If m is an even integer and n is an odd integer,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+3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  <a:sym typeface="Wingdings" pitchFamily="2" charset="2"/>
                  </a:rPr>
                  <a:t> is odd.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i="1" dirty="0">
                    <a:solidFill>
                      <a:schemeClr val="accent2"/>
                    </a:solidFill>
                    <a:sym typeface="Wingdings" pitchFamily="2" charset="2"/>
                  </a:rPr>
                  <a:t>If n is odd,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=8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𝑚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+1</m:t>
                    </m:r>
                  </m:oMath>
                </a14:m>
                <a:r>
                  <a:rPr lang="en-US" i="1" dirty="0">
                    <a:solidFill>
                      <a:schemeClr val="accent2"/>
                    </a:solidFill>
                  </a:rPr>
                  <a:t> for some integer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125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Here’s some more!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Let’s prove the following claims </a:t>
                </a:r>
                <a:r>
                  <a:rPr lang="en-US" b="1" dirty="0"/>
                  <a:t>true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FF00FF"/>
                    </a:solidFill>
                  </a:rPr>
                  <a:t>The square of an odd integer is also odd.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an integer,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even.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i="1" dirty="0">
                    <a:solidFill>
                      <a:schemeClr val="accent1"/>
                    </a:solidFill>
                    <a:sym typeface="Wingdings" pitchFamily="2" charset="2"/>
                  </a:rPr>
                  <a:t>If m is an even integer and n is an odd integer,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+3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  <a:sym typeface="Wingdings" pitchFamily="2" charset="2"/>
                  </a:rPr>
                  <a:t> is odd.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i="1" dirty="0">
                    <a:solidFill>
                      <a:schemeClr val="accent2"/>
                    </a:solidFill>
                    <a:sym typeface="Wingdings" pitchFamily="2" charset="2"/>
                  </a:rPr>
                  <a:t>If n is odd,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=8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𝑚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+1</m:t>
                    </m:r>
                  </m:oMath>
                </a14:m>
                <a:r>
                  <a:rPr lang="en-US" i="1" dirty="0">
                    <a:solidFill>
                      <a:schemeClr val="accent2"/>
                    </a:solidFill>
                  </a:rPr>
                  <a:t> for some integer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are </a:t>
                </a:r>
                <a:r>
                  <a:rPr lang="en-US" b="1" i="1" u="sng" dirty="0" err="1">
                    <a:solidFill>
                      <a:schemeClr val="accent6"/>
                    </a:solidFill>
                  </a:rPr>
                  <a:t>rationals</a:t>
                </a:r>
                <a:r>
                  <a:rPr lang="en-US" u="sng" dirty="0">
                    <a:solidFill>
                      <a:schemeClr val="accent6"/>
                    </a:solidFill>
                  </a:rPr>
                  <a:t>,</a:t>
                </a:r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chemeClr val="accent6"/>
                    </a:solidFill>
                  </a:rPr>
                  <a:t> </a:t>
                </a:r>
                <a:r>
                  <a:rPr lang="en-US" dirty="0">
                    <a:solidFill>
                      <a:schemeClr val="accent6"/>
                    </a:solidFill>
                  </a:rPr>
                  <a:t>is also rational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990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A2A4B-441B-A145-B038-35AFCD65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Arguing the negative: counter-example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C6635-08BB-7A43-B3DE-7A848CA2C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Since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≡(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)[~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referred to as a </a:t>
                </a:r>
                <a:r>
                  <a:rPr lang="en-US" i="1" dirty="0">
                    <a:solidFill>
                      <a:srgbClr val="FF00FF"/>
                    </a:solidFill>
                  </a:rPr>
                  <a:t>counter-example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Examples: 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i="1" dirty="0"/>
                  <a:t>All primes are odd. </a:t>
                </a:r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C6635-08BB-7A43-B3DE-7A848CA2C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034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A2A4B-441B-A145-B038-35AFCD65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Arguing the negative: counter-example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C6635-08BB-7A43-B3DE-7A848CA2C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Since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≡(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)[~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referred to as a </a:t>
                </a:r>
                <a:r>
                  <a:rPr lang="en-US" i="1" dirty="0">
                    <a:solidFill>
                      <a:srgbClr val="FF00FF"/>
                    </a:solidFill>
                  </a:rPr>
                  <a:t>counter-example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Examples: 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i="1" dirty="0"/>
                  <a:t>All primes are odd.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Disproof by counter-example: </a:t>
                </a:r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C6635-08BB-7A43-B3DE-7A848CA2C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614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A2A4B-441B-A145-B038-35AFCD65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Arguing the negative: counter-example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C6635-08BB-7A43-B3DE-7A848CA2C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463" y="1825625"/>
                <a:ext cx="11423737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Since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≡(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)[~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referred to as a </a:t>
                </a:r>
                <a:r>
                  <a:rPr lang="en-US" i="1" dirty="0">
                    <a:solidFill>
                      <a:srgbClr val="FF00FF"/>
                    </a:solidFill>
                  </a:rPr>
                  <a:t>counter-example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Examples: </a:t>
                </a:r>
              </a:p>
              <a:p>
                <a:pPr marL="914400" lvl="1" indent="-457200">
                  <a:buFont typeface="+mj-lt"/>
                  <a:buAutoNum type="alphaLcParenR" startAt="2"/>
                </a:pPr>
                <a:r>
                  <a:rPr lang="en-US" i="1" dirty="0"/>
                  <a:t> The tenths and units digits </a:t>
                </a:r>
                <a:r>
                  <a:rPr lang="en-US" i="1" dirty="0">
                    <a:solidFill>
                      <a:schemeClr val="accent4">
                        <a:lumMod val="75000"/>
                      </a:schemeClr>
                    </a:solidFill>
                  </a:rPr>
                  <a:t>of all perfect squares 16 and above </a:t>
                </a:r>
                <a:r>
                  <a:rPr lang="en-US" i="1" dirty="0"/>
                  <a:t>have </a:t>
                </a:r>
                <a:r>
                  <a:rPr lang="en-US" i="1" dirty="0">
                    <a:solidFill>
                      <a:schemeClr val="accent6"/>
                    </a:solidFill>
                  </a:rPr>
                  <a:t>an absolute difference bigger than 1.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C6635-08BB-7A43-B3DE-7A848CA2C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463" y="1825625"/>
                <a:ext cx="11423737" cy="4351338"/>
              </a:xfrm>
              <a:blipFill>
                <a:blip r:embed="rId2"/>
                <a:stretch>
                  <a:fillRect l="-100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991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A2A4B-441B-A145-B038-35AFCD65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Arguing the negative: counter-example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C6635-08BB-7A43-B3DE-7A848CA2C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463" y="1825624"/>
                <a:ext cx="11423737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Since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≡(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)[~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referred to as a </a:t>
                </a:r>
                <a:r>
                  <a:rPr lang="en-US" i="1" dirty="0">
                    <a:solidFill>
                      <a:srgbClr val="FF00FF"/>
                    </a:solidFill>
                  </a:rPr>
                  <a:t>counter-example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Examples: </a:t>
                </a:r>
              </a:p>
              <a:p>
                <a:pPr marL="914400" lvl="1" indent="-457200">
                  <a:buFont typeface="+mj-lt"/>
                  <a:buAutoNum type="alphaLcParenR" startAt="2"/>
                </a:pPr>
                <a:r>
                  <a:rPr lang="en-US" i="1" dirty="0"/>
                  <a:t> The tenths and units digits </a:t>
                </a:r>
                <a:r>
                  <a:rPr lang="en-US" i="1" dirty="0">
                    <a:solidFill>
                      <a:schemeClr val="accent4">
                        <a:lumMod val="75000"/>
                      </a:schemeClr>
                    </a:solidFill>
                  </a:rPr>
                  <a:t>of all perfect squares 16 and above </a:t>
                </a:r>
                <a:r>
                  <a:rPr lang="en-US" i="1" dirty="0"/>
                  <a:t>have </a:t>
                </a:r>
                <a:r>
                  <a:rPr lang="en-US" i="1" dirty="0">
                    <a:solidFill>
                      <a:schemeClr val="accent6"/>
                    </a:solidFill>
                  </a:rPr>
                  <a:t>an absolute difference bigger than 1. </a:t>
                </a:r>
                <a:r>
                  <a:rPr lang="en-US" i="1" u="sng" dirty="0">
                    <a:solidFill>
                      <a:schemeClr val="accent2">
                        <a:lumMod val="75000"/>
                      </a:schemeClr>
                    </a:solidFill>
                  </a:rPr>
                  <a:t>Disproof by counterexample: </a:t>
                </a:r>
                <a:r>
                  <a:rPr lang="en-US" b="1" dirty="0"/>
                  <a:t>100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C6635-08BB-7A43-B3DE-7A848CA2C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463" y="1825624"/>
                <a:ext cx="11423737" cy="5032375"/>
              </a:xfrm>
              <a:blipFill>
                <a:blip r:embed="rId2"/>
                <a:stretch>
                  <a:fillRect l="-99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Arguing the affirmative of </a:t>
            </a:r>
            <a:r>
              <a:rPr lang="en-US" b="1" dirty="0">
                <a:solidFill>
                  <a:srgbClr val="FF0000"/>
                </a:solidFill>
              </a:rPr>
              <a:t>existential</a:t>
            </a:r>
            <a:r>
              <a:rPr lang="en-US" dirty="0"/>
              <a:t>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methods: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Constructive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Non-Constructive</a:t>
            </a:r>
            <a:endParaRPr lang="el-GR" dirty="0"/>
          </a:p>
          <a:p>
            <a:r>
              <a:rPr lang="en-US" dirty="0"/>
              <a:t>In “constructive” proofs we either </a:t>
            </a:r>
            <a:r>
              <a:rPr lang="en-US" b="1" dirty="0">
                <a:solidFill>
                  <a:srgbClr val="FF00FF"/>
                </a:solidFill>
              </a:rPr>
              <a:t>explicitly</a:t>
            </a:r>
            <a:r>
              <a:rPr lang="en-US" dirty="0"/>
              <a:t> </a:t>
            </a:r>
            <a:r>
              <a:rPr lang="en-US" dirty="0">
                <a:solidFill>
                  <a:srgbClr val="FF00FF"/>
                </a:solidFill>
              </a:rPr>
              <a:t>show</a:t>
            </a:r>
            <a:r>
              <a:rPr lang="en-US" dirty="0"/>
              <a:t> or </a:t>
            </a:r>
            <a:r>
              <a:rPr lang="en-US" b="1" dirty="0">
                <a:solidFill>
                  <a:srgbClr val="FFC000"/>
                </a:solidFill>
              </a:rPr>
              <a:t>construct</a:t>
            </a:r>
            <a:r>
              <a:rPr lang="en-US" dirty="0"/>
              <a:t> an element of the domain that answers our query.</a:t>
            </a:r>
          </a:p>
          <a:p>
            <a:r>
              <a:rPr lang="en-US" dirty="0"/>
              <a:t>In </a:t>
            </a:r>
            <a:r>
              <a:rPr lang="en-US" b="1" dirty="0">
                <a:solidFill>
                  <a:srgbClr val="FF0000"/>
                </a:solidFill>
              </a:rPr>
              <a:t>non-constructive</a:t>
            </a:r>
            <a:r>
              <a:rPr lang="en-US" dirty="0"/>
              <a:t> proofs (rare) we prove that </a:t>
            </a:r>
            <a:r>
              <a:rPr lang="en-US" b="1" dirty="0">
                <a:solidFill>
                  <a:schemeClr val="accent6"/>
                </a:solidFill>
              </a:rPr>
              <a:t>it is a logical necessity </a:t>
            </a:r>
            <a:r>
              <a:rPr lang="en-US" dirty="0"/>
              <a:t>for such an element to exist!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But we neither explicitly, nor implicitly, show or construct such an element!</a:t>
            </a:r>
          </a:p>
        </p:txBody>
      </p:sp>
    </p:spTree>
    <p:extLst>
      <p:ext uri="{BB962C8B-B14F-4D97-AF65-F5344CB8AC3E}">
        <p14:creationId xmlns:p14="http://schemas.microsoft.com/office/powerpoint/2010/main" val="199506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first constructive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Claim</a:t>
                </a:r>
                <a:r>
                  <a:rPr lang="en-US" dirty="0"/>
                  <a:t>: There exists a natural number that you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cannot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write as a sum of three squares of natural numbers.</a:t>
                </a:r>
              </a:p>
              <a:p>
                <a:pPr lvl="1"/>
                <a:r>
                  <a:rPr lang="en-US" dirty="0"/>
                  <a:t>Examples of numbers you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can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write as a sum of three squares: </a:t>
                </a:r>
                <a:endParaRPr lang="en-US" b="0" i="1" dirty="0"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1=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2=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Try to find a number that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cannot</a:t>
                </a:r>
                <a:r>
                  <a:rPr lang="en-US" b="1" i="1" dirty="0"/>
                  <a:t> </a:t>
                </a:r>
                <a:r>
                  <a:rPr lang="en-US" dirty="0"/>
                  <a:t>be</a:t>
                </a:r>
                <a:r>
                  <a:rPr lang="en-US" b="1" i="1" dirty="0"/>
                  <a:t> </a:t>
                </a:r>
                <a:r>
                  <a:rPr lang="en-US" dirty="0"/>
                  <a:t>written as such.</a:t>
                </a:r>
                <a:endParaRPr lang="en-US" b="1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5506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Basic </a:t>
            </a:r>
            <a:r>
              <a:rPr lang="en-US" dirty="0" err="1"/>
              <a:t>definitions:Parity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</a:t>
                </a:r>
                <a:r>
                  <a:rPr lang="en-US" dirty="0">
                    <a:solidFill>
                      <a:srgbClr val="FFC000"/>
                    </a:solidFill>
                  </a:rPr>
                  <a:t>integer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is called </a:t>
                </a:r>
                <a:r>
                  <a:rPr lang="en-US" b="1" dirty="0"/>
                  <a:t>even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if, and only if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6"/>
                    </a:solidFill>
                  </a:rPr>
                  <a:t>there exists </a:t>
                </a:r>
                <a:r>
                  <a:rPr lang="en-US" dirty="0"/>
                  <a:t>an integer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 = 2</m:t>
                    </m:r>
                    <m:r>
                      <a:rPr lang="en-US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 integer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is called </a:t>
                </a:r>
                <a:r>
                  <a:rPr lang="en-US" b="1" dirty="0"/>
                  <a:t>odd</a:t>
                </a:r>
                <a:r>
                  <a:rPr lang="en-US" dirty="0"/>
                  <a:t> if, and only if, </a:t>
                </a:r>
                <a:r>
                  <a:rPr lang="en-US" dirty="0">
                    <a:solidFill>
                      <a:schemeClr val="accent1"/>
                    </a:solidFill>
                  </a:rPr>
                  <a:t>it is not even.</a:t>
                </a:r>
              </a:p>
              <a:p>
                <a:r>
                  <a:rPr lang="en-US" dirty="0"/>
                  <a:t>Corollary: An integer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is called odd if, and only if, there exists an integer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 = 2</m:t>
                    </m:r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𝑘</m:t>
                    </m:r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 + 1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r>
                  <a:rPr lang="en-US" dirty="0"/>
                  <a:t>The property of an integer as being either odd or even is known as its </a:t>
                </a:r>
                <a:r>
                  <a:rPr lang="en-US" b="1" dirty="0">
                    <a:solidFill>
                      <a:srgbClr val="FF0000"/>
                    </a:solidFill>
                  </a:rPr>
                  <a:t>parity</a:t>
                </a:r>
                <a:r>
                  <a:rPr lang="en-US" dirty="0">
                    <a:solidFill>
                      <a:schemeClr val="accent2"/>
                    </a:solidFill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609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natural number 7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cannot</a:t>
                </a:r>
                <a:r>
                  <a:rPr lang="en-US" dirty="0"/>
                  <a:t> be written as the sum of three squares.</a:t>
                </a:r>
              </a:p>
              <a:p>
                <a:r>
                  <a:rPr lang="en-US" dirty="0"/>
                  <a:t>This we can prove </a:t>
                </a:r>
                <a:r>
                  <a:rPr lang="en-US" dirty="0">
                    <a:solidFill>
                      <a:srgbClr val="9F0DFF"/>
                    </a:solidFill>
                  </a:rPr>
                  <a:t>by case analysis</a:t>
                </a:r>
                <a:r>
                  <a:rPr lang="en-US" dirty="0"/>
                  <a:t>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Can’t use 3,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=9&gt;7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Can’t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2</m:t>
                    </m:r>
                  </m:oMath>
                </a14:m>
                <a:r>
                  <a:rPr lang="en-US" dirty="0"/>
                  <a:t> more than once,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=8&gt;7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So, we can use 2, one or zero times.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r>
                  <a:rPr lang="en-US" dirty="0"/>
                  <a:t>If we use 2 once,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7=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=6&lt;7</m:t>
                    </m:r>
                  </m:oMath>
                </a14:m>
                <a:endParaRPr lang="en-US" dirty="0"/>
              </a:p>
              <a:p>
                <a:pPr marL="1371600" lvl="2" indent="-457200">
                  <a:buFont typeface="+mj-lt"/>
                  <a:buAutoNum type="alphaLcParenR"/>
                </a:pPr>
                <a:r>
                  <a:rPr lang="en-US" dirty="0"/>
                  <a:t>If we use 2 zero times, the maximum value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=3&lt;7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Done!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65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Your turn, class!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Let’s split in teams and prove the following theorems: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There exists an integer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that can be written in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two ways </a:t>
                </a:r>
                <a:r>
                  <a:rPr lang="en-US" dirty="0"/>
                  <a:t>(</a:t>
                </a:r>
                <a:r>
                  <a:rPr lang="en-US" dirty="0" err="1"/>
                  <a:t>i.e</a:t>
                </a:r>
                <a:r>
                  <a:rPr lang="en-US" dirty="0"/>
                  <a:t>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at least one</a:t>
                </a:r>
                <a:r>
                  <a:rPr lang="en-US" dirty="0"/>
                  <a:t> of the two summands is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different</a:t>
                </a:r>
                <a:r>
                  <a:rPr lang="en-US" dirty="0"/>
                  <a:t>)</a:t>
                </a:r>
                <a:r>
                  <a:rPr lang="en-US" b="1" dirty="0"/>
                  <a:t> </a:t>
                </a:r>
                <a:r>
                  <a:rPr lang="en-US" dirty="0"/>
                  <a:t>as a sum of two prime numbers.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There is a </a:t>
                </a:r>
                <a:r>
                  <a:rPr lang="en-US" b="1" dirty="0"/>
                  <a:t>perfect square</a:t>
                </a:r>
                <a:r>
                  <a:rPr lang="en-US" dirty="0"/>
                  <a:t> that can be written as a sum of two other </a:t>
                </a:r>
                <a:r>
                  <a:rPr lang="en-US" b="1" dirty="0"/>
                  <a:t>perfect squares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. Then,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smtClean="0">
                        <a:latin typeface="Cambria Math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1" dirty="0" smtClean="0">
                        <a:latin typeface="Cambria Math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22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+ 18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= 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632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721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Your turn, class!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Let’s split in teams and prove the following theorems: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There exists an integer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that can be written in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two ways </a:t>
                </a:r>
                <a:r>
                  <a:rPr lang="en-US" dirty="0"/>
                  <a:t>(</a:t>
                </a:r>
                <a:r>
                  <a:rPr lang="en-US" dirty="0" err="1"/>
                  <a:t>i.e</a:t>
                </a:r>
                <a:r>
                  <a:rPr lang="en-US" dirty="0"/>
                  <a:t>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at least one</a:t>
                </a:r>
                <a:r>
                  <a:rPr lang="en-US" dirty="0"/>
                  <a:t> of the two summands is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different</a:t>
                </a:r>
                <a:r>
                  <a:rPr lang="en-US" dirty="0"/>
                  <a:t>)</a:t>
                </a:r>
                <a:r>
                  <a:rPr lang="en-US" b="1" dirty="0"/>
                  <a:t> </a:t>
                </a:r>
                <a:r>
                  <a:rPr lang="en-US" dirty="0"/>
                  <a:t>as a sum of two prime numbers.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There is a </a:t>
                </a:r>
                <a:r>
                  <a:rPr lang="en-US" b="1" dirty="0"/>
                  <a:t>perfect square</a:t>
                </a:r>
                <a:r>
                  <a:rPr lang="en-US" dirty="0"/>
                  <a:t> that can be written as a sum of two other </a:t>
                </a:r>
                <a:r>
                  <a:rPr lang="en-US" b="1" dirty="0"/>
                  <a:t>perfect squares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. Then,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>
                        <a:latin typeface="Cambria Math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22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+ 18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632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38200" y="6071175"/>
            <a:ext cx="8660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How is the 3</a:t>
            </a:r>
            <a:r>
              <a:rPr lang="en-US" sz="3200" baseline="30000" dirty="0">
                <a:solidFill>
                  <a:srgbClr val="00B050"/>
                </a:solidFill>
              </a:rPr>
              <a:t>rd</a:t>
            </a:r>
            <a:r>
              <a:rPr lang="en-US" sz="3200" dirty="0">
                <a:solidFill>
                  <a:srgbClr val="00B050"/>
                </a:solidFill>
              </a:rPr>
              <a:t>  proof different from </a:t>
            </a:r>
            <a:r>
              <a:rPr lang="en-US" sz="3200">
                <a:solidFill>
                  <a:srgbClr val="00B050"/>
                </a:solidFill>
              </a:rPr>
              <a:t>the others?</a:t>
            </a:r>
            <a:endParaRPr lang="en-US" sz="3200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402" y="5747039"/>
            <a:ext cx="1620755" cy="107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36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A2A4B-441B-A145-B038-35AFCD65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Existential statements for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C6635-08BB-7A43-B3DE-7A848CA2C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63" y="1825624"/>
            <a:ext cx="11423737" cy="5032375"/>
          </a:xfrm>
        </p:spPr>
        <p:txBody>
          <a:bodyPr>
            <a:normAutofit/>
          </a:bodyPr>
          <a:lstStyle/>
          <a:p>
            <a:r>
              <a:rPr lang="en-US" dirty="0"/>
              <a:t>Is there a perfect square </a:t>
            </a:r>
            <a:r>
              <a:rPr lang="en-US" dirty="0">
                <a:solidFill>
                  <a:schemeClr val="accent6"/>
                </a:solidFill>
              </a:rPr>
              <a:t>16 or greater </a:t>
            </a:r>
            <a:r>
              <a:rPr lang="en-US" dirty="0"/>
              <a:t>whose </a:t>
            </a:r>
            <a:r>
              <a:rPr lang="en-US" i="1" dirty="0"/>
              <a:t>units </a:t>
            </a:r>
            <a:r>
              <a:rPr lang="en-US" dirty="0"/>
              <a:t>and </a:t>
            </a:r>
            <a:r>
              <a:rPr lang="en-US" i="1" dirty="0"/>
              <a:t>tenths </a:t>
            </a:r>
            <a:r>
              <a:rPr lang="en-US" dirty="0"/>
              <a:t>digits have an absolute difference of </a:t>
            </a:r>
            <a:r>
              <a:rPr lang="en-US" dirty="0">
                <a:solidFill>
                  <a:schemeClr val="accent2"/>
                </a:solidFill>
              </a:rPr>
              <a:t>4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49299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A2A4B-441B-A145-B038-35AFCD65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Existential statements for you!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C6635-08BB-7A43-B3DE-7A848CA2C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463" y="1825624"/>
                <a:ext cx="11423737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Is there a perfect square </a:t>
                </a:r>
                <a:r>
                  <a:rPr lang="en-US" dirty="0">
                    <a:solidFill>
                      <a:schemeClr val="accent6"/>
                    </a:solidFill>
                  </a:rPr>
                  <a:t>16 or greater </a:t>
                </a:r>
                <a:r>
                  <a:rPr lang="en-US" dirty="0"/>
                  <a:t>whose </a:t>
                </a:r>
                <a:r>
                  <a:rPr lang="en-US" i="1" dirty="0"/>
                  <a:t>units </a:t>
                </a:r>
                <a:r>
                  <a:rPr lang="en-US" dirty="0"/>
                  <a:t>and </a:t>
                </a:r>
                <a:r>
                  <a:rPr lang="en-US" i="1" dirty="0"/>
                  <a:t>tenths </a:t>
                </a:r>
                <a:r>
                  <a:rPr lang="en-US" dirty="0"/>
                  <a:t>digits have an absolute difference of </a:t>
                </a:r>
                <a:r>
                  <a:rPr lang="en-US" dirty="0">
                    <a:solidFill>
                      <a:schemeClr val="accent2"/>
                    </a:solidFill>
                  </a:rPr>
                  <a:t>4</a:t>
                </a:r>
                <a:r>
                  <a:rPr lang="en-US" dirty="0"/>
                  <a:t>?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484=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C6635-08BB-7A43-B3DE-7A848CA2C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463" y="1825624"/>
                <a:ext cx="11423737" cy="5032375"/>
              </a:xfrm>
              <a:blipFill>
                <a:blip r:embed="rId2"/>
                <a:stretch>
                  <a:fillRect l="-961" t="-1937" r="-1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een frog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8C150C82-2068-4BD5-BEAF-2C21C3F78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221" y="2649565"/>
            <a:ext cx="2121009" cy="21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18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A2A4B-441B-A145-B038-35AFCD65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Existential statements for you!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C6635-08BB-7A43-B3DE-7A848CA2C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463" y="1825624"/>
                <a:ext cx="11423737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Is there a perfect square </a:t>
                </a:r>
                <a:r>
                  <a:rPr lang="en-US" dirty="0">
                    <a:solidFill>
                      <a:schemeClr val="accent6"/>
                    </a:solidFill>
                  </a:rPr>
                  <a:t>16 or greater </a:t>
                </a:r>
                <a:r>
                  <a:rPr lang="en-US" dirty="0"/>
                  <a:t>whose </a:t>
                </a:r>
                <a:r>
                  <a:rPr lang="en-US" i="1" dirty="0"/>
                  <a:t>units </a:t>
                </a:r>
                <a:r>
                  <a:rPr lang="en-US" dirty="0"/>
                  <a:t>and </a:t>
                </a:r>
                <a:r>
                  <a:rPr lang="en-US" i="1" dirty="0"/>
                  <a:t>tenths </a:t>
                </a:r>
                <a:r>
                  <a:rPr lang="en-US" dirty="0"/>
                  <a:t>digits have an absolute difference of </a:t>
                </a:r>
                <a:r>
                  <a:rPr lang="en-US" dirty="0">
                    <a:solidFill>
                      <a:schemeClr val="accent2"/>
                    </a:solidFill>
                  </a:rPr>
                  <a:t>4</a:t>
                </a:r>
                <a:r>
                  <a:rPr lang="en-US" dirty="0"/>
                  <a:t>?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484=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There is a perfect square </a:t>
                </a:r>
                <a:r>
                  <a:rPr lang="en-US" dirty="0">
                    <a:solidFill>
                      <a:schemeClr val="accent6"/>
                    </a:solidFill>
                  </a:rPr>
                  <a:t>16 or greater </a:t>
                </a:r>
                <a:r>
                  <a:rPr lang="en-US" dirty="0"/>
                  <a:t>whose </a:t>
                </a:r>
                <a:r>
                  <a:rPr lang="en-US" i="1" dirty="0"/>
                  <a:t>units </a:t>
                </a:r>
                <a:r>
                  <a:rPr lang="en-US" dirty="0"/>
                  <a:t>and </a:t>
                </a:r>
                <a:r>
                  <a:rPr lang="en-US" i="1" dirty="0"/>
                  <a:t>tenths </a:t>
                </a:r>
                <a:r>
                  <a:rPr lang="en-US" dirty="0"/>
                  <a:t>digits have an absolute difference of </a:t>
                </a:r>
                <a:r>
                  <a:rPr lang="en-US" dirty="0">
                    <a:solidFill>
                      <a:schemeClr val="accent2"/>
                    </a:solidFill>
                  </a:rPr>
                  <a:t>8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C6635-08BB-7A43-B3DE-7A848CA2C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463" y="1825624"/>
                <a:ext cx="11423737" cy="5032375"/>
              </a:xfrm>
              <a:blipFill>
                <a:blip r:embed="rId2"/>
                <a:stretch>
                  <a:fillRect l="-961" t="-1937" r="-1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885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A2A4B-441B-A145-B038-35AFCD65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Existential statements for you!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C6635-08BB-7A43-B3DE-7A848CA2C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463" y="1825624"/>
                <a:ext cx="11423737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Is there a perfect square </a:t>
                </a:r>
                <a:r>
                  <a:rPr lang="en-US" dirty="0">
                    <a:solidFill>
                      <a:schemeClr val="accent6"/>
                    </a:solidFill>
                  </a:rPr>
                  <a:t>16 or greater </a:t>
                </a:r>
                <a:r>
                  <a:rPr lang="en-US" dirty="0"/>
                  <a:t>whose </a:t>
                </a:r>
                <a:r>
                  <a:rPr lang="en-US" i="1" dirty="0"/>
                  <a:t>units </a:t>
                </a:r>
                <a:r>
                  <a:rPr lang="en-US" dirty="0"/>
                  <a:t>and </a:t>
                </a:r>
                <a:r>
                  <a:rPr lang="en-US" i="1" dirty="0"/>
                  <a:t>tenths </a:t>
                </a:r>
                <a:r>
                  <a:rPr lang="en-US" dirty="0"/>
                  <a:t>digits have an absolute difference of </a:t>
                </a:r>
                <a:r>
                  <a:rPr lang="en-US" dirty="0">
                    <a:solidFill>
                      <a:schemeClr val="accent2"/>
                    </a:solidFill>
                  </a:rPr>
                  <a:t>4</a:t>
                </a:r>
                <a:r>
                  <a:rPr lang="en-US" dirty="0"/>
                  <a:t>?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484=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There is a perfect square </a:t>
                </a:r>
                <a:r>
                  <a:rPr lang="en-US" dirty="0">
                    <a:solidFill>
                      <a:schemeClr val="accent6"/>
                    </a:solidFill>
                  </a:rPr>
                  <a:t>16 or greater </a:t>
                </a:r>
                <a:r>
                  <a:rPr lang="en-US" dirty="0"/>
                  <a:t>whose </a:t>
                </a:r>
                <a:r>
                  <a:rPr lang="en-US" i="1" dirty="0"/>
                  <a:t>units </a:t>
                </a:r>
                <a:r>
                  <a:rPr lang="en-US" dirty="0"/>
                  <a:t>and </a:t>
                </a:r>
                <a:r>
                  <a:rPr lang="en-US" i="1" dirty="0"/>
                  <a:t>tenths </a:t>
                </a:r>
                <a:r>
                  <a:rPr lang="en-US" dirty="0"/>
                  <a:t>digits have an absolute difference of </a:t>
                </a:r>
                <a:r>
                  <a:rPr lang="en-US" dirty="0">
                    <a:solidFill>
                      <a:schemeClr val="accent2"/>
                    </a:solidFill>
                  </a:rPr>
                  <a:t>8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Let’s check a script…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C6635-08BB-7A43-B3DE-7A848CA2C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463" y="1825624"/>
                <a:ext cx="11423737" cy="5032375"/>
              </a:xfrm>
              <a:blipFill>
                <a:blip r:embed="rId2"/>
                <a:stretch>
                  <a:fillRect l="-961" t="-1937" r="-1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EE2E3DE-A4D5-7349-978A-3789E4E40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827" y="4154117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69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first non-constructive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Theorem</a:t>
                </a:r>
                <a:r>
                  <a:rPr lang="en-US" dirty="0"/>
                  <a:t>: There exists a pair of </a:t>
                </a:r>
                <a:r>
                  <a:rPr lang="en-US" dirty="0">
                    <a:solidFill>
                      <a:srgbClr val="FF0000"/>
                    </a:solidFill>
                  </a:rPr>
                  <a:t>irrational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</a:t>
                </a:r>
                <a:r>
                  <a:rPr lang="en-US" dirty="0">
                    <a:solidFill>
                      <a:srgbClr val="00B050"/>
                    </a:solidFill>
                  </a:rPr>
                  <a:t>rational</a:t>
                </a:r>
                <a:r>
                  <a:rPr lang="en-US" dirty="0"/>
                  <a:t> number.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734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first non-constructive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Theorem</a:t>
                </a:r>
                <a:r>
                  <a:rPr lang="en-US" dirty="0"/>
                  <a:t>: There exists a pair of </a:t>
                </a:r>
                <a:r>
                  <a:rPr lang="en-US" dirty="0">
                    <a:solidFill>
                      <a:srgbClr val="FF0000"/>
                    </a:solidFill>
                  </a:rPr>
                  <a:t>irrational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</a:t>
                </a:r>
                <a:r>
                  <a:rPr lang="en-US" dirty="0">
                    <a:solidFill>
                      <a:srgbClr val="00B050"/>
                    </a:solidFill>
                  </a:rPr>
                  <a:t>rational</a:t>
                </a:r>
                <a:r>
                  <a:rPr lang="en-US" dirty="0"/>
                  <a:t> number.</a:t>
                </a:r>
              </a:p>
              <a:p>
                <a:r>
                  <a:rPr lang="en-US" b="1" dirty="0"/>
                  <a:t>Proof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. Since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is irrational,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both irrational.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rational</a:t>
                </a:r>
                <a:r>
                  <a:rPr lang="en-US" dirty="0"/>
                  <a:t>? Two cases: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563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first non-constructive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Theorem</a:t>
                </a:r>
                <a:r>
                  <a:rPr lang="en-US" dirty="0"/>
                  <a:t>: There exists a pair of </a:t>
                </a:r>
                <a:r>
                  <a:rPr lang="en-US" dirty="0">
                    <a:solidFill>
                      <a:srgbClr val="FF0000"/>
                    </a:solidFill>
                  </a:rPr>
                  <a:t>irrational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</a:t>
                </a:r>
                <a:r>
                  <a:rPr lang="en-US" dirty="0">
                    <a:solidFill>
                      <a:srgbClr val="00B050"/>
                    </a:solidFill>
                  </a:rPr>
                  <a:t>rational</a:t>
                </a:r>
                <a:r>
                  <a:rPr lang="en-US" dirty="0"/>
                  <a:t> number.</a:t>
                </a:r>
              </a:p>
              <a:p>
                <a:r>
                  <a:rPr lang="en-US" b="1" dirty="0"/>
                  <a:t>Proof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. Since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is irrational,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both irrational.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rational</a:t>
                </a:r>
                <a:r>
                  <a:rPr lang="en-US" dirty="0"/>
                  <a:t>? Two cases: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  <m:sup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sup>
                    </m:sSup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92D050"/>
                    </a:solidFill>
                  </a:rPr>
                  <a:t>rational</a:t>
                </a:r>
                <a:r>
                  <a:rPr lang="en-US" dirty="0"/>
                  <a:t>, then we have proven the result. Done.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900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Arguing the positive: Universal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consider the following statement: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i="1" dirty="0"/>
              <a:t>“The sum of an odd and an even integer is odd.”</a:t>
            </a:r>
          </a:p>
          <a:p>
            <a:pPr marL="0" indent="0" algn="ctr">
              <a:buNone/>
            </a:pP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63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first non-constructive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Theorem</a:t>
                </a:r>
                <a:r>
                  <a:rPr lang="en-US" dirty="0"/>
                  <a:t>: There exists a pair of </a:t>
                </a:r>
                <a:r>
                  <a:rPr lang="en-US" dirty="0">
                    <a:solidFill>
                      <a:srgbClr val="FF0000"/>
                    </a:solidFill>
                  </a:rPr>
                  <a:t>irrational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</a:t>
                </a:r>
                <a:r>
                  <a:rPr lang="en-US" dirty="0">
                    <a:solidFill>
                      <a:srgbClr val="00B050"/>
                    </a:solidFill>
                  </a:rPr>
                  <a:t>rational</a:t>
                </a:r>
                <a:r>
                  <a:rPr lang="en-US" dirty="0"/>
                  <a:t> number.</a:t>
                </a:r>
              </a:p>
              <a:p>
                <a:r>
                  <a:rPr lang="en-US" b="1" dirty="0"/>
                  <a:t>Proof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. Since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is irrational,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both irrational.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rational</a:t>
                </a:r>
                <a:r>
                  <a:rPr lang="en-US" dirty="0"/>
                  <a:t>? Two cases: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  <m:sup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sup>
                    </m:sSup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92D050"/>
                    </a:solidFill>
                  </a:rPr>
                  <a:t>rational</a:t>
                </a:r>
                <a:r>
                  <a:rPr lang="en-US" dirty="0"/>
                  <a:t>, then we have proven the result. Done.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  <m:sup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sup>
                    </m:sSup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irrational</a:t>
                </a:r>
                <a:r>
                  <a:rPr lang="en-US" dirty="0"/>
                  <a:t>, then we will name it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 Then, observe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sup>
                    </m:sSup>
                  </m:oMath>
                </a14:m>
                <a:r>
                  <a:rPr lang="en-US" dirty="0"/>
                  <a:t> is rational,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e>
                              <m:sup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sup>
                            </m:sSup>
                          </m:e>
                        </m:d>
                      </m:e>
                      <m:sup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US" dirty="0"/>
                  <a:t>. Since both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FF0000"/>
                    </a:solidFill>
                  </a:rPr>
                  <a:t>irrationals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sup>
                    </m:sSup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00B050"/>
                    </a:solidFill>
                  </a:rPr>
                  <a:t>rational</a:t>
                </a:r>
                <a:r>
                  <a:rPr lang="en-US" dirty="0"/>
                  <a:t>, we are done.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128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Indirect Proofs of Number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Sometimes, proving a fact </a:t>
            </a:r>
            <a:r>
              <a:rPr lang="en-US" b="1" i="1" dirty="0"/>
              <a:t>directly</a:t>
            </a:r>
            <a:r>
              <a:rPr lang="en-US" dirty="0"/>
              <a:t> is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tough</a:t>
            </a:r>
            <a:r>
              <a:rPr lang="en-US" dirty="0"/>
              <a:t>.</a:t>
            </a:r>
          </a:p>
          <a:p>
            <a:r>
              <a:rPr lang="en-US" dirty="0"/>
              <a:t>In such cases, we can attempt an </a:t>
            </a:r>
            <a:r>
              <a:rPr lang="en-US" b="1" i="1" dirty="0">
                <a:solidFill>
                  <a:srgbClr val="0070C0"/>
                </a:solidFill>
              </a:rPr>
              <a:t>indirect</a:t>
            </a:r>
            <a:r>
              <a:rPr lang="en-US" dirty="0">
                <a:solidFill>
                  <a:srgbClr val="0070C0"/>
                </a:solidFill>
              </a:rPr>
              <a:t> proof</a:t>
            </a:r>
          </a:p>
          <a:p>
            <a:r>
              <a:rPr lang="en-US" dirty="0"/>
              <a:t>Those are split in two categories: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Proofs by </a:t>
            </a:r>
            <a:r>
              <a:rPr lang="en-US" dirty="0">
                <a:solidFill>
                  <a:srgbClr val="7030A0"/>
                </a:solidFill>
              </a:rPr>
              <a:t>contraposition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Proofs by </a:t>
            </a:r>
            <a:r>
              <a:rPr lang="en-US" dirty="0">
                <a:solidFill>
                  <a:srgbClr val="FF0000"/>
                </a:solidFill>
              </a:rPr>
              <a:t>contradiction</a:t>
            </a:r>
          </a:p>
          <a:p>
            <a:r>
              <a:rPr lang="en-US" dirty="0"/>
              <a:t>We will see examples </a:t>
            </a:r>
            <a:r>
              <a:rPr lang="en-US"/>
              <a:t>of both.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9DB66B5-65DE-436F-B314-966B9694EEEE}"/>
                  </a:ext>
                </a:extLst>
              </p14:cNvPr>
              <p14:cNvContentPartPr/>
              <p14:nvPr/>
            </p14:nvContentPartPr>
            <p14:xfrm>
              <a:off x="504720" y="71280"/>
              <a:ext cx="10033560" cy="4006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9DB66B5-65DE-436F-B314-966B9694EE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360" y="61920"/>
                <a:ext cx="10052280" cy="402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7574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Proof by contraposition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Applicable to all kinds of statements of type: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Sometimes, proving the implication in this way can be </a:t>
                </a:r>
                <a:r>
                  <a:rPr lang="en-US" b="1" dirty="0">
                    <a:solidFill>
                      <a:srgbClr val="FF0000"/>
                    </a:solidFill>
                  </a:rPr>
                  <a:t>hard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On the other hand, proving its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contrapositive: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)⇒(∼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might be easier! </a:t>
                </a:r>
                <a:r>
                  <a:rPr lang="en-US" dirty="0">
                    <a:solidFill>
                      <a:schemeClr val="accent2"/>
                    </a:solidFill>
                    <a:sym typeface="Wingdings"/>
                  </a:rPr>
                  <a:t></a:t>
                </a:r>
                <a:endParaRPr lang="en-US" dirty="0">
                  <a:solidFill>
                    <a:schemeClr val="accent2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4AFA73-E345-4300-BB00-FC5EA0B56B2E}"/>
                  </a:ext>
                </a:extLst>
              </p14:cNvPr>
              <p14:cNvContentPartPr/>
              <p14:nvPr/>
            </p14:nvContentPartPr>
            <p14:xfrm>
              <a:off x="3211920" y="893160"/>
              <a:ext cx="8980200" cy="5936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4AFA73-E345-4300-BB00-FC5EA0B56B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2560" y="883800"/>
                <a:ext cx="8998920" cy="595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4185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𝑒𝑣𝑒𝑛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𝑒𝑣𝑒𝑛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965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𝑒𝑣𝑒𝑛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𝑒𝑣𝑒𝑛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n-US" dirty="0">
                    <a:solidFill>
                      <a:srgbClr val="FF00FF"/>
                    </a:solidFill>
                  </a:rPr>
                  <a:t>Do we believe this to be true?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529456" y="3148227"/>
            <a:ext cx="1648178" cy="778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781589" y="3148226"/>
            <a:ext cx="1648178" cy="77893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59EBD1F-9226-42A2-A9F8-F393DF7F5692}"/>
                  </a:ext>
                </a:extLst>
              </p14:cNvPr>
              <p14:cNvContentPartPr/>
              <p14:nvPr/>
            </p14:nvContentPartPr>
            <p14:xfrm>
              <a:off x="2661120" y="62280"/>
              <a:ext cx="9157320" cy="3802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59EBD1F-9226-42A2-A9F8-F393DF7F56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51760" y="52920"/>
                <a:ext cx="9176040" cy="382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5854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𝑒𝑣𝑒𝑛</m:t>
                        </m:r>
                        <m: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𝑒𝑣𝑒𝑛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pPr algn="just"/>
                <a:r>
                  <a:rPr lang="en-US" dirty="0">
                    <a:solidFill>
                      <a:srgbClr val="FF00FF"/>
                    </a:solidFill>
                  </a:rPr>
                  <a:t>Do we believe this to be true?</a:t>
                </a:r>
              </a:p>
              <a:p>
                <a:pPr algn="just"/>
                <a:endParaRPr lang="en-US" dirty="0">
                  <a:solidFill>
                    <a:srgbClr val="FF00FF"/>
                  </a:solidFill>
                </a:endParaRPr>
              </a:p>
              <a:p>
                <a:pPr algn="just"/>
                <a:endParaRPr lang="en-US" dirty="0">
                  <a:solidFill>
                    <a:srgbClr val="FF00FF"/>
                  </a:solidFill>
                </a:endParaRPr>
              </a:p>
              <a:p>
                <a:pPr algn="just"/>
                <a:endParaRPr lang="en-US" dirty="0">
                  <a:solidFill>
                    <a:srgbClr val="FF00FF"/>
                  </a:solidFill>
                </a:endParaRPr>
              </a:p>
              <a:p>
                <a:pPr algn="just"/>
                <a:r>
                  <a:rPr lang="en-US" dirty="0"/>
                  <a:t>So we should aim for a proof of the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affirmative</a:t>
                </a:r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529456" y="3148227"/>
            <a:ext cx="1648178" cy="778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781589" y="3148226"/>
            <a:ext cx="1648178" cy="77893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6" name="Oval 5"/>
          <p:cNvSpPr/>
          <p:nvPr/>
        </p:nvSpPr>
        <p:spPr>
          <a:xfrm>
            <a:off x="3138616" y="2891481"/>
            <a:ext cx="2372498" cy="12727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F3383A-5F94-43B8-A983-A88E386F1831}"/>
                  </a:ext>
                </a:extLst>
              </p14:cNvPr>
              <p14:cNvContentPartPr/>
              <p14:nvPr/>
            </p14:nvContentPartPr>
            <p14:xfrm>
              <a:off x="2796480" y="123840"/>
              <a:ext cx="7690680" cy="2193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F3383A-5F94-43B8-A983-A88E386F18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7120" y="114480"/>
                <a:ext cx="7709400" cy="221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2856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𝑒𝑣𝑒𝑛</m:t>
                        </m:r>
                        <m: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𝑒𝑣𝑒𝑛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Proving this </a:t>
                </a:r>
                <a:r>
                  <a:rPr lang="en-US" b="1" i="1" dirty="0"/>
                  <a:t>directly</a:t>
                </a:r>
                <a:r>
                  <a:rPr lang="en-US" dirty="0"/>
                  <a:t> is somewhat </a:t>
                </a:r>
                <a:r>
                  <a:rPr lang="en-US" dirty="0">
                    <a:solidFill>
                      <a:srgbClr val="FF0000"/>
                    </a:solidFill>
                  </a:rPr>
                  <a:t>hard</a:t>
                </a:r>
                <a:r>
                  <a:rPr lang="en-US" dirty="0"/>
                  <a:t> </a:t>
                </a:r>
                <a:endParaRPr lang="en-US" i="1" dirty="0">
                  <a:solidFill>
                    <a:srgbClr val="FF00FF"/>
                  </a:solidFill>
                </a:endParaRPr>
              </a:p>
              <a:p>
                <a:r>
                  <a:rPr lang="en-US" dirty="0"/>
                  <a:t>On the other hand, the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contrapositive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charset="0"/>
                          </a:rPr>
                          <m:t>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charset="0"/>
                          </a:rPr>
                          <m:t>𝑑𝑑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𝑑𝑑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 </m:t>
                    </m:r>
                    <m:r>
                      <a:rPr lang="en-US" b="0" i="0" smtClean="0">
                        <a:solidFill>
                          <a:schemeClr val="accent6"/>
                        </a:solidFill>
                        <a:latin typeface="Cambria Math" charset="0"/>
                        <a:ea typeface="Cambria Math" panose="02040503050406030204" pitchFamily="18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]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is </a:t>
                </a:r>
                <a:r>
                  <a:rPr lang="en-US" b="1" dirty="0"/>
                  <a:t>much easier</a:t>
                </a:r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3538FC8-3268-40D3-827B-E3378927A586}"/>
                  </a:ext>
                </a:extLst>
              </p14:cNvPr>
              <p14:cNvContentPartPr/>
              <p14:nvPr/>
            </p14:nvContentPartPr>
            <p14:xfrm>
              <a:off x="8865360" y="3096360"/>
              <a:ext cx="3034800" cy="3054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3538FC8-3268-40D3-827B-E3378927A5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56000" y="3087000"/>
                <a:ext cx="3053520" cy="307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9750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01129" y="93278"/>
                <a:ext cx="10517659" cy="1006474"/>
              </a:xfrm>
            </p:spPr>
            <p:txBody>
              <a:bodyPr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Proof that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</m:d>
                    <m:r>
                      <a:rPr lang="en-US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 </m:t>
                    </m:r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𝑜𝑑𝑑</m:t>
                        </m:r>
                      </m:e>
                    </m:d>
                    <m:r>
                      <a:rPr lang="en-US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𝑜𝑑𝑑</m:t>
                    </m:r>
                    <m:r>
                      <a:rPr lang="en-US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01129" y="93278"/>
                <a:ext cx="10517659" cy="1006474"/>
              </a:xfrm>
              <a:blipFill>
                <a:blip r:embed="rId3"/>
                <a:stretch>
                  <a:fillRect l="-965" t="-2469" r="-96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4998" y="1858254"/>
                <a:ext cx="11767565" cy="4317078"/>
              </a:xfrm>
            </p:spPr>
            <p:txBody>
              <a:bodyPr>
                <a:no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Suppose a is an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odd</a:t>
                </a:r>
                <a:r>
                  <a:rPr lang="en-US" dirty="0"/>
                  <a:t> integer.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By definition of parity,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∃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By algebra,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+1=2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 is closed under both addition and multiplication,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is an integer. Call this integer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Substituting the result of (4) into the result of (3) we have: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By the definition of parity, </a:t>
                </a:r>
                <a:r>
                  <a:rPr lang="en-US" dirty="0">
                    <a:solidFill>
                      <a:srgbClr val="FF00FF"/>
                    </a:solidFill>
                  </a:rPr>
                  <a:t>this means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FF"/>
                    </a:solidFill>
                  </a:rPr>
                  <a:t> is odd.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End of proof.</a:t>
                </a:r>
              </a:p>
              <a:p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998" y="1858254"/>
                <a:ext cx="11767565" cy="4317078"/>
              </a:xfrm>
              <a:blipFill>
                <a:blip r:embed="rId4"/>
                <a:stretch>
                  <a:fillRect l="-1078" t="-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A1838C2-BD39-44ED-98CC-F4AE1FA5F942}"/>
              </a:ext>
            </a:extLst>
          </p:cNvPr>
          <p:cNvSpPr txBox="1"/>
          <p:nvPr/>
        </p:nvSpPr>
        <p:spPr>
          <a:xfrm>
            <a:off x="3850106" y="1099752"/>
            <a:ext cx="4507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</a:t>
            </a:r>
            <a:r>
              <a:rPr lang="en-US" sz="1400" dirty="0" err="1"/>
              <a:t>Listified</a:t>
            </a:r>
            <a:r>
              <a:rPr lang="en-US" sz="1400" dirty="0"/>
              <a:t> style, you can choose a different one if you want)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BE41DB-4F0E-45A3-972D-07AE114DEA34}"/>
                  </a:ext>
                </a:extLst>
              </p14:cNvPr>
              <p14:cNvContentPartPr/>
              <p14:nvPr/>
            </p14:nvContentPartPr>
            <p14:xfrm>
              <a:off x="976320" y="2820960"/>
              <a:ext cx="10363680" cy="1433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BE41DB-4F0E-45A3-972D-07AE114DEA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6960" y="2811600"/>
                <a:ext cx="10382400" cy="145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341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C4990-EC88-844F-8CD3-8C2AB86B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0BA8E-497C-2B43-9B84-8AC531429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odd,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odd.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0BA8E-497C-2B43-9B84-8AC531429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AB84205-69FD-4857-899A-2F1182CCD577}"/>
                  </a:ext>
                </a:extLst>
              </p14:cNvPr>
              <p14:cNvContentPartPr/>
              <p14:nvPr/>
            </p14:nvContentPartPr>
            <p14:xfrm>
              <a:off x="619200" y="194760"/>
              <a:ext cx="10952280" cy="2977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AB84205-69FD-4857-899A-2F1182CCD5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840" y="185400"/>
                <a:ext cx="10971000" cy="299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7481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C4990-EC88-844F-8CD3-8C2AB86B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0BA8E-497C-2B43-9B84-8AC531429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odd,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odd.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0BA8E-497C-2B43-9B84-8AC531429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A7172A4-0E87-9549-8763-D094EB19AEAD}"/>
              </a:ext>
            </a:extLst>
          </p:cNvPr>
          <p:cNvSpPr txBox="1"/>
          <p:nvPr/>
        </p:nvSpPr>
        <p:spPr>
          <a:xfrm>
            <a:off x="1099595" y="2858947"/>
            <a:ext cx="96648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Let’s try this one together.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785E2FD-1B54-4125-A03B-B3FD0461FA60}"/>
                  </a:ext>
                </a:extLst>
              </p14:cNvPr>
              <p14:cNvContentPartPr/>
              <p14:nvPr/>
            </p14:nvContentPartPr>
            <p14:xfrm>
              <a:off x="1113120" y="158040"/>
              <a:ext cx="10751400" cy="5339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785E2FD-1B54-4125-A03B-B3FD0461FA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3760" y="148680"/>
                <a:ext cx="10770120" cy="535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2226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Arguing the positive: Universal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consider the following statement: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i="1" dirty="0"/>
              <a:t>“The sum of an odd and an even integer is odd.”</a:t>
            </a:r>
          </a:p>
          <a:p>
            <a:endParaRPr lang="en-US" dirty="0"/>
          </a:p>
          <a:p>
            <a:r>
              <a:rPr lang="en-US" dirty="0"/>
              <a:t>Do you believe this statement?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i="1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70248" y="3717203"/>
            <a:ext cx="1912883" cy="777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6" name="Rectangle 5"/>
          <p:cNvSpPr/>
          <p:nvPr/>
        </p:nvSpPr>
        <p:spPr>
          <a:xfrm>
            <a:off x="9116793" y="3717203"/>
            <a:ext cx="1912883" cy="7777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594548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C4990-EC88-844F-8CD3-8C2AB86B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0BA8E-497C-2B43-9B84-8AC531429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accent6"/>
                    </a:solidFill>
                  </a:rPr>
                  <a:t>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0BA8E-497C-2B43-9B84-8AC531429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E8D8DDB-0344-4FC3-8EFC-F4072170ADA6}"/>
                  </a:ext>
                </a:extLst>
              </p14:cNvPr>
              <p14:cNvContentPartPr/>
              <p14:nvPr/>
            </p14:nvContentPartPr>
            <p14:xfrm>
              <a:off x="7366320" y="-1080"/>
              <a:ext cx="4371840" cy="2484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E8D8DDB-0344-4FC3-8EFC-F4072170AD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6960" y="-10440"/>
                <a:ext cx="4390560" cy="250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6694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C4990-EC88-844F-8CD3-8C2AB86B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0BA8E-497C-2B43-9B84-8AC531429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accent6"/>
                    </a:solidFill>
                  </a:rPr>
                  <a:t>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0BA8E-497C-2B43-9B84-8AC531429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0E77106-08EA-3E4A-800B-CD0A03902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73" y="2765186"/>
            <a:ext cx="3411777" cy="341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14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Proof by contradiction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most common type of indirect proof is </a:t>
                </a:r>
                <a:r>
                  <a:rPr lang="en-US" i="1" dirty="0">
                    <a:solidFill>
                      <a:srgbClr val="7030A0"/>
                    </a:solidFill>
                  </a:rPr>
                  <a:t>proof by contradiction</a:t>
                </a:r>
              </a:p>
              <a:p>
                <a:r>
                  <a:rPr lang="en-US" dirty="0"/>
                  <a:t>Briefly: We want to prove a fact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, so </a:t>
                </a:r>
                <a:r>
                  <a:rPr lang="en-US" b="1" dirty="0">
                    <a:solidFill>
                      <a:srgbClr val="FF0000"/>
                    </a:solidFill>
                  </a:rPr>
                  <a:t>we assume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∼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𝒂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hope that we reach a contradiction</a:t>
                </a:r>
                <a:r>
                  <a:rPr lang="en-US" dirty="0"/>
                  <a:t> (a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falsehood</a:t>
                </a:r>
                <a:r>
                  <a:rPr lang="en-US" dirty="0"/>
                  <a:t>).</a:t>
                </a:r>
              </a:p>
              <a:p>
                <a:pPr marL="0" indent="0" algn="ctr">
                  <a:buNone/>
                </a:pPr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500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Proof by contradiction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6416" y="1690688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most common type of indirect proof is </a:t>
                </a:r>
                <a:r>
                  <a:rPr lang="en-US" i="1" dirty="0">
                    <a:solidFill>
                      <a:srgbClr val="7030A0"/>
                    </a:solidFill>
                  </a:rPr>
                  <a:t>proof by contradiction</a:t>
                </a:r>
              </a:p>
              <a:p>
                <a:r>
                  <a:rPr lang="en-US" dirty="0"/>
                  <a:t>Briefly: We want to prove a fact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, so </a:t>
                </a:r>
                <a:r>
                  <a:rPr lang="en-US" b="1" dirty="0">
                    <a:solidFill>
                      <a:srgbClr val="FF0000"/>
                    </a:solidFill>
                  </a:rPr>
                  <a:t>we assume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∼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𝒂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hope that we reach a contradiction</a:t>
                </a:r>
                <a:r>
                  <a:rPr lang="en-US" dirty="0"/>
                  <a:t> (a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falsehood</a:t>
                </a:r>
                <a:r>
                  <a:rPr lang="en-US" dirty="0"/>
                  <a:t>).</a:t>
                </a:r>
              </a:p>
              <a:p>
                <a:pPr marL="0" indent="0" algn="ctr">
                  <a:buNone/>
                </a:pPr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6416" y="1690688"/>
                <a:ext cx="10515600" cy="4351338"/>
              </a:xfrm>
              <a:blipFill>
                <a:blip r:embed="rId2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2423A53-4BBB-1D44-AB24-F61F401E08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7" y="4941082"/>
            <a:ext cx="1582095" cy="1719210"/>
          </a:xfrm>
          <a:prstGeom prst="rect">
            <a:avLst/>
          </a:prstGeom>
        </p:spPr>
      </p:pic>
      <p:sp>
        <p:nvSpPr>
          <p:cNvPr id="6" name="Cloud Callout 5">
            <a:extLst>
              <a:ext uri="{FF2B5EF4-FFF2-40B4-BE49-F238E27FC236}">
                <a16:creationId xmlns:a16="http://schemas.microsoft.com/office/drawing/2014/main" id="{72327EFC-5B4B-4244-BA6A-C409C9B5030F}"/>
              </a:ext>
            </a:extLst>
          </p:cNvPr>
          <p:cNvSpPr/>
          <p:nvPr/>
        </p:nvSpPr>
        <p:spPr>
          <a:xfrm>
            <a:off x="2974287" y="3138616"/>
            <a:ext cx="4504855" cy="3719384"/>
          </a:xfrm>
          <a:prstGeom prst="cloudCallout">
            <a:avLst>
              <a:gd name="adj1" fmla="val -67422"/>
              <a:gd name="adj2" fmla="val 919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FA5714-D312-F44D-8F44-8A8E3A505682}"/>
                  </a:ext>
                </a:extLst>
              </p:cNvPr>
              <p:cNvSpPr txBox="1"/>
              <p:nvPr/>
            </p:nvSpPr>
            <p:spPr>
              <a:xfrm>
                <a:off x="3792710" y="3767504"/>
                <a:ext cx="347224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…</a:t>
                </a:r>
              </a:p>
              <a:p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FA5714-D312-F44D-8F44-8A8E3A505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710" y="3767504"/>
                <a:ext cx="3472248" cy="1754326"/>
              </a:xfrm>
              <a:prstGeom prst="rect">
                <a:avLst/>
              </a:prstGeom>
              <a:blipFill>
                <a:blip r:embed="rId4"/>
                <a:stretch>
                  <a:fillRect l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8B629E08-5894-D244-9B95-393A2AEDA640}"/>
              </a:ext>
            </a:extLst>
          </p:cNvPr>
          <p:cNvSpPr/>
          <p:nvPr/>
        </p:nvSpPr>
        <p:spPr>
          <a:xfrm>
            <a:off x="7623304" y="3509318"/>
            <a:ext cx="460077" cy="319260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D8E772-C206-7642-964E-007FB6CFA5AF}"/>
                  </a:ext>
                </a:extLst>
              </p:cNvPr>
              <p:cNvSpPr txBox="1"/>
              <p:nvPr/>
            </p:nvSpPr>
            <p:spPr>
              <a:xfrm>
                <a:off x="8498360" y="3866357"/>
                <a:ext cx="237867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This is a so-called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“conditional world”</a:t>
                </a:r>
                <a:r>
                  <a:rPr lang="en-US" sz="2400" dirty="0"/>
                  <a:t>: It’s a “version” of our world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where we assume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D8E772-C206-7642-964E-007FB6CFA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360" y="3866357"/>
                <a:ext cx="2378676" cy="2308324"/>
              </a:xfrm>
              <a:prstGeom prst="rect">
                <a:avLst/>
              </a:prstGeom>
              <a:blipFill>
                <a:blip r:embed="rId5"/>
                <a:stretch>
                  <a:fillRect l="-3723" t="-1639" r="-1596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6367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Proof by contradiction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6416" y="1690688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most common type of indirect proof is </a:t>
                </a:r>
                <a:r>
                  <a:rPr lang="en-US" i="1" dirty="0">
                    <a:solidFill>
                      <a:srgbClr val="7030A0"/>
                    </a:solidFill>
                  </a:rPr>
                  <a:t>proof by contradiction</a:t>
                </a:r>
              </a:p>
              <a:p>
                <a:r>
                  <a:rPr lang="en-US" dirty="0"/>
                  <a:t>Briefly: We want to prove a fact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, so </a:t>
                </a:r>
                <a:r>
                  <a:rPr lang="en-US" b="1" dirty="0">
                    <a:solidFill>
                      <a:srgbClr val="FF0000"/>
                    </a:solidFill>
                  </a:rPr>
                  <a:t>we assume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∼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𝒂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hope that we reach a contradiction</a:t>
                </a:r>
                <a:r>
                  <a:rPr lang="en-US" dirty="0"/>
                  <a:t> (a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falsehood</a:t>
                </a:r>
                <a:r>
                  <a:rPr lang="en-US" dirty="0"/>
                  <a:t>).</a:t>
                </a:r>
              </a:p>
              <a:p>
                <a:pPr marL="0" indent="0" algn="ctr">
                  <a:buNone/>
                </a:pPr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6416" y="1690688"/>
                <a:ext cx="10515600" cy="4351338"/>
              </a:xfrm>
              <a:blipFill>
                <a:blip r:embed="rId2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loud Callout 5">
            <a:extLst>
              <a:ext uri="{FF2B5EF4-FFF2-40B4-BE49-F238E27FC236}">
                <a16:creationId xmlns:a16="http://schemas.microsoft.com/office/drawing/2014/main" id="{72327EFC-5B4B-4244-BA6A-C409C9B5030F}"/>
              </a:ext>
            </a:extLst>
          </p:cNvPr>
          <p:cNvSpPr/>
          <p:nvPr/>
        </p:nvSpPr>
        <p:spPr>
          <a:xfrm>
            <a:off x="2974287" y="3138616"/>
            <a:ext cx="4504855" cy="3719384"/>
          </a:xfrm>
          <a:prstGeom prst="cloudCallout">
            <a:avLst>
              <a:gd name="adj1" fmla="val -67422"/>
              <a:gd name="adj2" fmla="val 919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FA5714-D312-F44D-8F44-8A8E3A505682}"/>
                  </a:ext>
                </a:extLst>
              </p:cNvPr>
              <p:cNvSpPr txBox="1"/>
              <p:nvPr/>
            </p:nvSpPr>
            <p:spPr>
              <a:xfrm>
                <a:off x="3792710" y="3767504"/>
                <a:ext cx="347224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…</a:t>
                </a:r>
              </a:p>
              <a:p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But this statement is a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contradiction</a:t>
                </a:r>
                <a:r>
                  <a:rPr lang="en-US" b="1" dirty="0"/>
                  <a:t>,</a:t>
                </a:r>
                <a:r>
                  <a:rPr lang="en-US" dirty="0"/>
                  <a:t> because,…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FA5714-D312-F44D-8F44-8A8E3A505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710" y="3767504"/>
                <a:ext cx="3472248" cy="2031325"/>
              </a:xfrm>
              <a:prstGeom prst="rect">
                <a:avLst/>
              </a:prstGeom>
              <a:blipFill>
                <a:blip r:embed="rId3"/>
                <a:stretch>
                  <a:fillRect l="-1095" b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8B629E08-5894-D244-9B95-393A2AEDA640}"/>
              </a:ext>
            </a:extLst>
          </p:cNvPr>
          <p:cNvSpPr/>
          <p:nvPr/>
        </p:nvSpPr>
        <p:spPr>
          <a:xfrm>
            <a:off x="7623304" y="3509318"/>
            <a:ext cx="460077" cy="319260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D8E772-C206-7642-964E-007FB6CFA5AF}"/>
              </a:ext>
            </a:extLst>
          </p:cNvPr>
          <p:cNvSpPr txBox="1"/>
          <p:nvPr/>
        </p:nvSpPr>
        <p:spPr>
          <a:xfrm>
            <a:off x="8498359" y="3866357"/>
            <a:ext cx="36120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follow some classic direct proof sets, and reach a statement that is a 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logical contradiction! </a:t>
            </a: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sz="2400" i="1" dirty="0" err="1">
                <a:solidFill>
                  <a:schemeClr val="accent4">
                    <a:lumMod val="75000"/>
                  </a:schemeClr>
                </a:solidFill>
              </a:rPr>
              <a:t>e.g</a:t>
            </a: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</a:rPr>
              <a:t> 1 &gt; 2)</a:t>
            </a:r>
            <a:endParaRPr 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81F061-4BC4-A242-8AAF-1DD68BE22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6" y="478086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96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Proof by contradiction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6416" y="1690688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most common type of indirect proof is </a:t>
                </a:r>
                <a:r>
                  <a:rPr lang="en-US" i="1" dirty="0">
                    <a:solidFill>
                      <a:srgbClr val="7030A0"/>
                    </a:solidFill>
                  </a:rPr>
                  <a:t>proof by contradiction</a:t>
                </a:r>
              </a:p>
              <a:p>
                <a:r>
                  <a:rPr lang="en-US" dirty="0"/>
                  <a:t>Briefly: We want to prove a fact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, so </a:t>
                </a:r>
                <a:r>
                  <a:rPr lang="en-US" b="1" dirty="0">
                    <a:solidFill>
                      <a:srgbClr val="FF0000"/>
                    </a:solidFill>
                  </a:rPr>
                  <a:t>we assume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∼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𝒂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hope that we reach a contradiction</a:t>
                </a:r>
                <a:r>
                  <a:rPr lang="en-US" dirty="0"/>
                  <a:t> (a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falsehood</a:t>
                </a:r>
                <a:r>
                  <a:rPr lang="en-US" dirty="0"/>
                  <a:t>).</a:t>
                </a:r>
              </a:p>
              <a:p>
                <a:pPr marL="0" indent="0" algn="ctr">
                  <a:buNone/>
                </a:pPr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6416" y="1690688"/>
                <a:ext cx="10515600" cy="4351338"/>
              </a:xfrm>
              <a:blipFill>
                <a:blip r:embed="rId2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loud Callout 5">
            <a:extLst>
              <a:ext uri="{FF2B5EF4-FFF2-40B4-BE49-F238E27FC236}">
                <a16:creationId xmlns:a16="http://schemas.microsoft.com/office/drawing/2014/main" id="{72327EFC-5B4B-4244-BA6A-C409C9B5030F}"/>
              </a:ext>
            </a:extLst>
          </p:cNvPr>
          <p:cNvSpPr/>
          <p:nvPr/>
        </p:nvSpPr>
        <p:spPr>
          <a:xfrm>
            <a:off x="2974287" y="3138616"/>
            <a:ext cx="4504855" cy="3719384"/>
          </a:xfrm>
          <a:prstGeom prst="cloudCallout">
            <a:avLst>
              <a:gd name="adj1" fmla="val -67422"/>
              <a:gd name="adj2" fmla="val 919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FA5714-D312-F44D-8F44-8A8E3A505682}"/>
                  </a:ext>
                </a:extLst>
              </p:cNvPr>
              <p:cNvSpPr txBox="1"/>
              <p:nvPr/>
            </p:nvSpPr>
            <p:spPr>
              <a:xfrm>
                <a:off x="3792710" y="3767504"/>
                <a:ext cx="347224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…</a:t>
                </a:r>
              </a:p>
              <a:p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But this statement is a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contradiction</a:t>
                </a:r>
                <a:r>
                  <a:rPr lang="en-US" b="1" dirty="0"/>
                  <a:t>,</a:t>
                </a:r>
                <a:r>
                  <a:rPr lang="en-US" dirty="0"/>
                  <a:t> because,…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FA5714-D312-F44D-8F44-8A8E3A505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710" y="3767504"/>
                <a:ext cx="3472248" cy="2031325"/>
              </a:xfrm>
              <a:prstGeom prst="rect">
                <a:avLst/>
              </a:prstGeom>
              <a:blipFill>
                <a:blip r:embed="rId3"/>
                <a:stretch>
                  <a:fillRect l="-1095" b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8B629E08-5894-D244-9B95-393A2AEDA640}"/>
              </a:ext>
            </a:extLst>
          </p:cNvPr>
          <p:cNvSpPr/>
          <p:nvPr/>
        </p:nvSpPr>
        <p:spPr>
          <a:xfrm>
            <a:off x="7623304" y="3509318"/>
            <a:ext cx="460077" cy="319260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D8E772-C206-7642-964E-007FB6CFA5AF}"/>
                  </a:ext>
                </a:extLst>
              </p:cNvPr>
              <p:cNvSpPr txBox="1"/>
              <p:nvPr/>
            </p:nvSpPr>
            <p:spPr>
              <a:xfrm>
                <a:off x="8127659" y="3138616"/>
                <a:ext cx="410861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follow some classic direct proof sets, and reach a statement that is a </a:t>
                </a:r>
                <a:r>
                  <a:rPr lang="en-US" sz="2400" b="1" dirty="0">
                    <a:solidFill>
                      <a:schemeClr val="accent4">
                        <a:lumMod val="75000"/>
                      </a:schemeClr>
                    </a:solidFill>
                  </a:rPr>
                  <a:t>logical contradiction! </a:t>
                </a:r>
                <a:r>
                  <a:rPr lang="en-US" sz="2400" i="1" dirty="0">
                    <a:solidFill>
                      <a:schemeClr val="accent4">
                        <a:lumMod val="75000"/>
                      </a:schemeClr>
                    </a:solidFill>
                  </a:rPr>
                  <a:t>(</a:t>
                </a:r>
                <a:r>
                  <a:rPr lang="en-US" sz="2400" i="1" dirty="0" err="1">
                    <a:solidFill>
                      <a:schemeClr val="accent4">
                        <a:lumMod val="75000"/>
                      </a:schemeClr>
                    </a:solidFill>
                  </a:rPr>
                  <a:t>e.g</a:t>
                </a:r>
                <a:r>
                  <a:rPr lang="en-US" sz="2400" i="1" dirty="0">
                    <a:solidFill>
                      <a:schemeClr val="accent4">
                        <a:lumMod val="75000"/>
                      </a:schemeClr>
                    </a:solidFill>
                  </a:rPr>
                  <a:t> 1 &gt; 2)</a:t>
                </a:r>
              </a:p>
              <a:p>
                <a:endParaRPr lang="en-US" sz="2400" b="1" i="1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r>
                  <a:rPr lang="en-US" sz="2400" b="1" i="1" dirty="0">
                    <a:solidFill>
                      <a:schemeClr val="accent1">
                        <a:lumMod val="75000"/>
                      </a:schemeClr>
                    </a:solidFill>
                  </a:rPr>
                  <a:t>This means that this conditional world cannot possibly exist! The only “possible” worlds have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 in it.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D8E772-C206-7642-964E-007FB6CFA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659" y="3138616"/>
                <a:ext cx="4108619" cy="3416320"/>
              </a:xfrm>
              <a:prstGeom prst="rect">
                <a:avLst/>
              </a:prstGeom>
              <a:blipFill>
                <a:blip r:embed="rId4"/>
                <a:stretch>
                  <a:fillRect l="-2160" t="-1111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9F75407-B52C-9541-B528-3030F2E0B71D}"/>
              </a:ext>
            </a:extLst>
          </p:cNvPr>
          <p:cNvSpPr/>
          <p:nvPr/>
        </p:nvSpPr>
        <p:spPr>
          <a:xfrm rot="18695415">
            <a:off x="4876587" y="2931610"/>
            <a:ext cx="818423" cy="4348015"/>
          </a:xfrm>
          <a:prstGeom prst="rect">
            <a:avLst/>
          </a:prstGeom>
          <a:solidFill>
            <a:schemeClr val="accent1"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BAF3A8-850B-FF4C-8990-62D21CE2754E}"/>
              </a:ext>
            </a:extLst>
          </p:cNvPr>
          <p:cNvSpPr/>
          <p:nvPr/>
        </p:nvSpPr>
        <p:spPr>
          <a:xfrm rot="2950780">
            <a:off x="4357125" y="2781056"/>
            <a:ext cx="818423" cy="4348015"/>
          </a:xfrm>
          <a:prstGeom prst="rect">
            <a:avLst/>
          </a:prstGeom>
          <a:solidFill>
            <a:schemeClr val="accent1"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EC7521-43F1-EC4F-A109-C6A51BA8A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6" y="478086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45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Proof by contradiction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6416" y="1690688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most common type of indirect proof is </a:t>
                </a:r>
                <a:r>
                  <a:rPr lang="en-US" i="1" dirty="0">
                    <a:solidFill>
                      <a:srgbClr val="7030A0"/>
                    </a:solidFill>
                  </a:rPr>
                  <a:t>proof by contradiction</a:t>
                </a:r>
              </a:p>
              <a:p>
                <a:r>
                  <a:rPr lang="en-US" dirty="0"/>
                  <a:t>Briefly: We want to prove a fact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, so </a:t>
                </a:r>
                <a:r>
                  <a:rPr lang="en-US" b="1" dirty="0">
                    <a:solidFill>
                      <a:srgbClr val="FF0000"/>
                    </a:solidFill>
                  </a:rPr>
                  <a:t>we assume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∼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𝒂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hope that we reach a contradiction</a:t>
                </a:r>
                <a:r>
                  <a:rPr lang="en-US" dirty="0"/>
                  <a:t> (a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falsehood</a:t>
                </a:r>
                <a:r>
                  <a:rPr lang="en-US" dirty="0"/>
                  <a:t>).</a:t>
                </a:r>
              </a:p>
              <a:p>
                <a:pPr marL="0" indent="0" algn="ctr">
                  <a:buNone/>
                </a:pPr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6416" y="1690688"/>
                <a:ext cx="10515600" cy="4351338"/>
              </a:xfrm>
              <a:blipFill>
                <a:blip r:embed="rId3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loud Callout 5">
            <a:extLst>
              <a:ext uri="{FF2B5EF4-FFF2-40B4-BE49-F238E27FC236}">
                <a16:creationId xmlns:a16="http://schemas.microsoft.com/office/drawing/2014/main" id="{72327EFC-5B4B-4244-BA6A-C409C9B5030F}"/>
              </a:ext>
            </a:extLst>
          </p:cNvPr>
          <p:cNvSpPr/>
          <p:nvPr/>
        </p:nvSpPr>
        <p:spPr>
          <a:xfrm>
            <a:off x="2974287" y="3138616"/>
            <a:ext cx="4504855" cy="3719384"/>
          </a:xfrm>
          <a:prstGeom prst="cloudCallout">
            <a:avLst>
              <a:gd name="adj1" fmla="val -67422"/>
              <a:gd name="adj2" fmla="val 919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FA5714-D312-F44D-8F44-8A8E3A505682}"/>
                  </a:ext>
                </a:extLst>
              </p:cNvPr>
              <p:cNvSpPr txBox="1"/>
              <p:nvPr/>
            </p:nvSpPr>
            <p:spPr>
              <a:xfrm>
                <a:off x="3792710" y="3767504"/>
                <a:ext cx="347224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…</a:t>
                </a:r>
              </a:p>
              <a:p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But this statement is a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contradiction</a:t>
                </a:r>
                <a:r>
                  <a:rPr lang="en-US" b="1" dirty="0"/>
                  <a:t>,</a:t>
                </a:r>
                <a:r>
                  <a:rPr lang="en-US" dirty="0"/>
                  <a:t> because,…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FA5714-D312-F44D-8F44-8A8E3A505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710" y="3767504"/>
                <a:ext cx="3472248" cy="2031325"/>
              </a:xfrm>
              <a:prstGeom prst="rect">
                <a:avLst/>
              </a:prstGeom>
              <a:blipFill>
                <a:blip r:embed="rId4"/>
                <a:stretch>
                  <a:fillRect l="-1095" b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8B629E08-5894-D244-9B95-393A2AEDA640}"/>
              </a:ext>
            </a:extLst>
          </p:cNvPr>
          <p:cNvSpPr/>
          <p:nvPr/>
        </p:nvSpPr>
        <p:spPr>
          <a:xfrm>
            <a:off x="7623304" y="3509318"/>
            <a:ext cx="460077" cy="319260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D8E772-C206-7642-964E-007FB6CFA5AF}"/>
                  </a:ext>
                </a:extLst>
              </p:cNvPr>
              <p:cNvSpPr txBox="1"/>
              <p:nvPr/>
            </p:nvSpPr>
            <p:spPr>
              <a:xfrm>
                <a:off x="8127659" y="3138616"/>
                <a:ext cx="410861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follow some classic direct proof sets, and reach a statement that is a </a:t>
                </a:r>
                <a:r>
                  <a:rPr lang="en-US" sz="2400" b="1" dirty="0">
                    <a:solidFill>
                      <a:schemeClr val="accent4">
                        <a:lumMod val="75000"/>
                      </a:schemeClr>
                    </a:solidFill>
                  </a:rPr>
                  <a:t>logical contradiction! </a:t>
                </a:r>
                <a:r>
                  <a:rPr lang="en-US" sz="2400" i="1" dirty="0">
                    <a:solidFill>
                      <a:schemeClr val="accent4">
                        <a:lumMod val="75000"/>
                      </a:schemeClr>
                    </a:solidFill>
                  </a:rPr>
                  <a:t>(</a:t>
                </a:r>
                <a:r>
                  <a:rPr lang="en-US" sz="2400" i="1" dirty="0" err="1">
                    <a:solidFill>
                      <a:schemeClr val="accent4">
                        <a:lumMod val="75000"/>
                      </a:schemeClr>
                    </a:solidFill>
                  </a:rPr>
                  <a:t>e.g</a:t>
                </a:r>
                <a:r>
                  <a:rPr lang="en-US" sz="2400" i="1" dirty="0">
                    <a:solidFill>
                      <a:schemeClr val="accent4">
                        <a:lumMod val="75000"/>
                      </a:schemeClr>
                    </a:solidFill>
                  </a:rPr>
                  <a:t> 1 &gt; 2)</a:t>
                </a:r>
              </a:p>
              <a:p>
                <a:endParaRPr lang="en-US" sz="2400" b="1" i="1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r>
                  <a:rPr lang="en-US" sz="2400" b="1" i="1" dirty="0">
                    <a:solidFill>
                      <a:schemeClr val="accent1">
                        <a:lumMod val="75000"/>
                      </a:schemeClr>
                    </a:solidFill>
                  </a:rPr>
                  <a:t>This means that this conditional world cannot possibly exist! The only “possible” worlds have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 in it.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D8E772-C206-7642-964E-007FB6CFA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659" y="3138616"/>
                <a:ext cx="4108619" cy="3416320"/>
              </a:xfrm>
              <a:prstGeom prst="rect">
                <a:avLst/>
              </a:prstGeom>
              <a:blipFill>
                <a:blip r:embed="rId5"/>
                <a:stretch>
                  <a:fillRect l="-2160" t="-1111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9F75407-B52C-9541-B528-3030F2E0B71D}"/>
              </a:ext>
            </a:extLst>
          </p:cNvPr>
          <p:cNvSpPr/>
          <p:nvPr/>
        </p:nvSpPr>
        <p:spPr>
          <a:xfrm rot="18695415">
            <a:off x="4876587" y="2931610"/>
            <a:ext cx="818423" cy="4348015"/>
          </a:xfrm>
          <a:prstGeom prst="rect">
            <a:avLst/>
          </a:prstGeom>
          <a:solidFill>
            <a:schemeClr val="accent1"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BAF3A8-850B-FF4C-8990-62D21CE2754E}"/>
              </a:ext>
            </a:extLst>
          </p:cNvPr>
          <p:cNvSpPr/>
          <p:nvPr/>
        </p:nvSpPr>
        <p:spPr>
          <a:xfrm rot="2950780">
            <a:off x="4357125" y="2781056"/>
            <a:ext cx="818423" cy="4348015"/>
          </a:xfrm>
          <a:prstGeom prst="rect">
            <a:avLst/>
          </a:prstGeom>
          <a:solidFill>
            <a:schemeClr val="accent1"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loud Callout 3">
                <a:extLst>
                  <a:ext uri="{FF2B5EF4-FFF2-40B4-BE49-F238E27FC236}">
                    <a16:creationId xmlns:a16="http://schemas.microsoft.com/office/drawing/2014/main" id="{383B93EB-DEA7-AF4B-8004-EB47188894D4}"/>
                  </a:ext>
                </a:extLst>
              </p:cNvPr>
              <p:cNvSpPr/>
              <p:nvPr/>
            </p:nvSpPr>
            <p:spPr>
              <a:xfrm>
                <a:off x="475543" y="3138616"/>
                <a:ext cx="2948325" cy="1299947"/>
              </a:xfrm>
              <a:prstGeom prst="cloudCallout">
                <a:avLst>
                  <a:gd name="adj1" fmla="val -21310"/>
                  <a:gd name="adj2" fmla="val 89554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70C0"/>
                    </a:solidFill>
                  </a:rPr>
                  <a:t>So worlds where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is false cannot possibly exist!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1" dirty="0">
                    <a:solidFill>
                      <a:srgbClr val="0070C0"/>
                    </a:solidFill>
                  </a:rPr>
                  <a:t>must</a:t>
                </a:r>
                <a:r>
                  <a:rPr lang="en-US" sz="1400" dirty="0">
                    <a:solidFill>
                      <a:srgbClr val="0070C0"/>
                    </a:solidFill>
                  </a:rPr>
                  <a:t> be true!</a:t>
                </a:r>
              </a:p>
            </p:txBody>
          </p:sp>
        </mc:Choice>
        <mc:Fallback xmlns="">
          <p:sp>
            <p:nvSpPr>
              <p:cNvPr id="4" name="Cloud Callout 3">
                <a:extLst>
                  <a:ext uri="{FF2B5EF4-FFF2-40B4-BE49-F238E27FC236}">
                    <a16:creationId xmlns:a16="http://schemas.microsoft.com/office/drawing/2014/main" id="{383B93EB-DEA7-AF4B-8004-EB4718889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43" y="3138616"/>
                <a:ext cx="2948325" cy="1299947"/>
              </a:xfrm>
              <a:prstGeom prst="cloudCallout">
                <a:avLst>
                  <a:gd name="adj1" fmla="val -21310"/>
                  <a:gd name="adj2" fmla="val 89554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2F64847-7BA0-DE46-8C8C-DD7851BB77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5" y="5098887"/>
            <a:ext cx="1997561" cy="160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Proof by contradiction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 of contradiction is often used in statements that </a:t>
            </a:r>
            <a:r>
              <a:rPr lang="en-US" i="1" dirty="0">
                <a:solidFill>
                  <a:srgbClr val="FF00FF"/>
                </a:solidFill>
              </a:rPr>
              <a:t>look obvious!</a:t>
            </a:r>
          </a:p>
          <a:p>
            <a:r>
              <a:rPr lang="en-US" dirty="0"/>
              <a:t>Example: </a:t>
            </a:r>
            <a:r>
              <a:rPr lang="en-US" b="1" dirty="0"/>
              <a:t>We will prove that there is no greatest integer.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7506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Proof by contradiction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Proof of contradiction is often used in statements that </a:t>
                </a:r>
                <a:r>
                  <a:rPr lang="en-US" i="1" dirty="0">
                    <a:solidFill>
                      <a:srgbClr val="FF00FF"/>
                    </a:solidFill>
                  </a:rPr>
                  <a:t>look obvious!</a:t>
                </a:r>
              </a:p>
              <a:p>
                <a:r>
                  <a:rPr lang="en-US" dirty="0"/>
                  <a:t>Example: </a:t>
                </a:r>
                <a:r>
                  <a:rPr lang="en-US" b="1" dirty="0"/>
                  <a:t>We will prove that there is no greatest integer.</a:t>
                </a:r>
              </a:p>
              <a:p>
                <a:r>
                  <a:rPr lang="en-US" dirty="0"/>
                  <a:t>Proof: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b="1" i="1" u="sng" dirty="0">
                    <a:solidFill>
                      <a:srgbClr val="FF0000"/>
                    </a:solidFill>
                  </a:rPr>
                  <a:t>Assume that the statement is false.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Then, there is a greatest integer.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Call the integer assumed in step 1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b="1" i="1" dirty="0"/>
                  <a:t>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By </a:t>
                </a:r>
                <a:r>
                  <a:rPr lang="en-US" dirty="0">
                    <a:solidFill>
                      <a:schemeClr val="accent5"/>
                    </a:solidFill>
                  </a:rPr>
                  <a:t>closure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over addition</a:t>
                </a:r>
                <a:r>
                  <a:rPr lang="en-US" dirty="0"/>
                  <a:t>, we have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+1∈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+1&gt;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F9E2F"/>
                    </a:solidFill>
                  </a:rPr>
                  <a:t>Steps 4 and 1 are a contradiction</a:t>
                </a:r>
                <a:r>
                  <a:rPr lang="en-US" dirty="0"/>
                  <a:t>. Therefore, there does </a:t>
                </a:r>
                <a:r>
                  <a:rPr lang="en-US" b="1" dirty="0">
                    <a:solidFill>
                      <a:srgbClr val="FF0000"/>
                    </a:solidFill>
                  </a:rPr>
                  <a:t>not </a:t>
                </a:r>
                <a:r>
                  <a:rPr lang="en-US" dirty="0"/>
                  <a:t>exist a greatest integer.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706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Statement: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There is no least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positive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rational.</a:t>
            </a:r>
          </a:p>
        </p:txBody>
      </p:sp>
    </p:spTree>
    <p:extLst>
      <p:ext uri="{BB962C8B-B14F-4D97-AF65-F5344CB8AC3E}">
        <p14:creationId xmlns:p14="http://schemas.microsoft.com/office/powerpoint/2010/main" val="3310128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Arguing the positive: Universal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Let’s consider the following statement: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i="1" dirty="0"/>
              <a:t>“The sum of an odd and an even integer is odd.”</a:t>
            </a:r>
          </a:p>
          <a:p>
            <a:endParaRPr lang="en-US" dirty="0"/>
          </a:p>
          <a:p>
            <a:r>
              <a:rPr lang="en-US" dirty="0"/>
              <a:t>Do you believe this statement?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believe it, </a:t>
            </a:r>
            <a:r>
              <a:rPr lang="en-US" b="1" dirty="0">
                <a:solidFill>
                  <a:srgbClr val="FF00FF"/>
                </a:solidFill>
              </a:rPr>
              <a:t>you have to try to prove </a:t>
            </a:r>
            <a:r>
              <a:rPr lang="en-US" dirty="0"/>
              <a:t>that it’s </a:t>
            </a:r>
            <a:r>
              <a:rPr lang="en-US" dirty="0">
                <a:solidFill>
                  <a:srgbClr val="FFC000"/>
                </a:solidFill>
              </a:rPr>
              <a:t>true (argue the positive/affirmative)</a:t>
            </a:r>
          </a:p>
          <a:p>
            <a:pPr marL="0" indent="0" algn="ctr">
              <a:buNone/>
            </a:pPr>
            <a:endParaRPr lang="en-US" i="1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70248" y="3717203"/>
            <a:ext cx="1912883" cy="777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6" name="Rectangle 5"/>
          <p:cNvSpPr/>
          <p:nvPr/>
        </p:nvSpPr>
        <p:spPr>
          <a:xfrm>
            <a:off x="9116793" y="3717203"/>
            <a:ext cx="1912883" cy="7777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7" name="Oval 6"/>
          <p:cNvSpPr/>
          <p:nvPr/>
        </p:nvSpPr>
        <p:spPr>
          <a:xfrm>
            <a:off x="6379180" y="3513781"/>
            <a:ext cx="2095018" cy="1184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48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Statement: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There is no least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positive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rational.</a:t>
            </a:r>
          </a:p>
          <a:p>
            <a:r>
              <a:rPr lang="en-US" dirty="0"/>
              <a:t>Proof (by contradiction): </a:t>
            </a:r>
          </a:p>
        </p:txBody>
      </p:sp>
    </p:spTree>
    <p:extLst>
      <p:ext uri="{BB962C8B-B14F-4D97-AF65-F5344CB8AC3E}">
        <p14:creationId xmlns:p14="http://schemas.microsoft.com/office/powerpoint/2010/main" val="22270246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Statement: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There is no least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positive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rational.</a:t>
            </a:r>
          </a:p>
          <a:p>
            <a:r>
              <a:rPr lang="en-US" dirty="0"/>
              <a:t>Proof (by contradiction):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Assume not. Then, there exists a least positive rational. 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5619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Statement: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There is no least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positive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rational.</a:t>
            </a:r>
          </a:p>
          <a:p>
            <a:r>
              <a:rPr lang="en-US" dirty="0"/>
              <a:t>Proof (by contradiction):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Assume not. Then, there exists a least positive rational.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Let this rational be called q. </a:t>
            </a:r>
          </a:p>
        </p:txBody>
      </p:sp>
    </p:spTree>
    <p:extLst>
      <p:ext uri="{BB962C8B-B14F-4D97-AF65-F5344CB8AC3E}">
        <p14:creationId xmlns:p14="http://schemas.microsoft.com/office/powerpoint/2010/main" val="1333746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Statement: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There is no least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positive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rational.</a:t>
                </a:r>
              </a:p>
              <a:p>
                <a:r>
                  <a:rPr lang="en-US" dirty="0"/>
                  <a:t>Proof (by contradiction):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Assume not. Then, there exists a least positive rational.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Let this rational be called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By the definition of rational numbers,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≠0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𝑞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2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have to have the same sign.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683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Statement: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There is no least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positive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rational.</a:t>
                </a:r>
              </a:p>
              <a:p>
                <a:r>
                  <a:rPr lang="en-US" dirty="0"/>
                  <a:t>Proof (by contradiction):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Assume not. Then, there exists a least positive rational.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Let this rational be called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By the definition of rational numbers,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≠0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𝑞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2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have to have the same sign.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Regardless of the sign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2⋅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dirty="0"/>
                  <a:t> is a positive rational, and it also </a:t>
                </a:r>
                <a:r>
                  <a:rPr lang="en-US" dirty="0">
                    <a:solidFill>
                      <a:schemeClr val="accent6"/>
                    </a:solidFill>
                  </a:rPr>
                  <a:t>smaller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3256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Statement: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There is no least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positive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rational.</a:t>
                </a:r>
              </a:p>
              <a:p>
                <a:r>
                  <a:rPr lang="en-US" dirty="0"/>
                  <a:t>Proof (by contradiction):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Assume not. Then, there exists a least positive rational.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Let this rational be called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By the definition of rational numbers,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≠0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𝑞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2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have to have the same sign.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Regardless of the sign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2⋅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dirty="0"/>
                  <a:t> is a positive rational, and it also </a:t>
                </a:r>
                <a:r>
                  <a:rPr lang="en-US" dirty="0">
                    <a:solidFill>
                      <a:schemeClr val="accent6"/>
                    </a:solidFill>
                  </a:rPr>
                  <a:t>smaller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Contradiction, </a:t>
                </a:r>
                <a:r>
                  <a:rPr lang="en-US" dirty="0">
                    <a:solidFill>
                      <a:schemeClr val="accent5"/>
                    </a:solidFill>
                  </a:rPr>
                  <a:t>since we assumed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was the least positive rational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1955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Statement: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There is no least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positive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rational.</a:t>
                </a:r>
              </a:p>
              <a:p>
                <a:r>
                  <a:rPr lang="en-US" dirty="0"/>
                  <a:t>Proof (by contradiction):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Assume not. Then, there exists a least positive rational.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Let this rational be called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By the definition of rational numbers,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≠0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𝑞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2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have to have the same sign.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Regardless of the sign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2⋅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dirty="0"/>
                  <a:t> is a positive rational, and it also </a:t>
                </a:r>
                <a:r>
                  <a:rPr lang="en-US" dirty="0">
                    <a:solidFill>
                      <a:schemeClr val="accent6"/>
                    </a:solidFill>
                  </a:rPr>
                  <a:t>smaller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Contradiction, </a:t>
                </a:r>
                <a:r>
                  <a:rPr lang="en-US" dirty="0">
                    <a:solidFill>
                      <a:schemeClr val="accent5"/>
                    </a:solidFill>
                  </a:rPr>
                  <a:t>since we assumed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was the least positive rational</a:t>
                </a:r>
                <a:r>
                  <a:rPr lang="en-US" dirty="0"/>
                  <a:t>.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Therefore, </a:t>
                </a:r>
                <a:r>
                  <a:rPr lang="en-US" dirty="0">
                    <a:solidFill>
                      <a:srgbClr val="7030A0"/>
                    </a:solidFill>
                  </a:rPr>
                  <a:t>there does not exist one such least positive rational.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2061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02723-EAE9-6542-890E-0E2B8087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Your turn!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7FC13-6D1C-4643-8559-E13E7D16A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Prove that the square root of any </a:t>
            </a:r>
            <a:r>
              <a:rPr lang="en-US" b="1" dirty="0">
                <a:solidFill>
                  <a:schemeClr val="accent2"/>
                </a:solidFill>
              </a:rPr>
              <a:t>irrational</a:t>
            </a:r>
            <a:r>
              <a:rPr lang="en-US" dirty="0"/>
              <a:t> is </a:t>
            </a:r>
            <a:r>
              <a:rPr lang="en-US" b="1" dirty="0">
                <a:solidFill>
                  <a:srgbClr val="FF0000"/>
                </a:solidFill>
              </a:rPr>
              <a:t>also</a:t>
            </a:r>
            <a:r>
              <a:rPr lang="en-US" dirty="0"/>
              <a:t> irrational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86236-2C21-8C42-B833-5CF2CF73F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73" y="2765186"/>
            <a:ext cx="3411777" cy="341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612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C4C18-E0E3-47DC-8593-EF2E0D63B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Reminders / Your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A8F76-C3A8-41C4-ACE2-323405A6D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Lifted late homework deadline for homework 7. </a:t>
            </a:r>
          </a:p>
          <a:p>
            <a:pPr lvl="1"/>
            <a:r>
              <a:rPr lang="en-US" dirty="0"/>
              <a:t>So submit through tonight for full credit!</a:t>
            </a:r>
          </a:p>
          <a:p>
            <a:r>
              <a:rPr lang="en-US" dirty="0"/>
              <a:t>We are aware of 9.4 vs 10 points EC for homework 5, it’s an easy fix.</a:t>
            </a:r>
          </a:p>
          <a:p>
            <a:r>
              <a:rPr lang="en-US" dirty="0"/>
              <a:t>Apologies for </a:t>
            </a:r>
            <a:r>
              <a:rPr lang="en-US" dirty="0" err="1"/>
              <a:t>Gradescope</a:t>
            </a:r>
            <a:r>
              <a:rPr lang="en-US" dirty="0"/>
              <a:t> not allowing partial credit for multiple questions.</a:t>
            </a:r>
          </a:p>
          <a:p>
            <a:r>
              <a:rPr lang="en-US" dirty="0"/>
              <a:t>When we end mods (today / Thursday) we are done with M2 material.</a:t>
            </a:r>
          </a:p>
        </p:txBody>
      </p:sp>
    </p:spTree>
    <p:extLst>
      <p:ext uri="{BB962C8B-B14F-4D97-AF65-F5344CB8AC3E}">
        <p14:creationId xmlns:p14="http://schemas.microsoft.com/office/powerpoint/2010/main" val="38768426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:r>
                  <a:rPr lang="en-US" dirty="0"/>
                  <a:t>A historical proof by contradiction:</a:t>
                </a:r>
                <a:br>
                  <a:rPr lang="en-US" dirty="0"/>
                </a:b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u="sng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sng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u="sng" dirty="0">
                    <a:solidFill>
                      <a:srgbClr val="FF0000"/>
                    </a:solidFill>
                  </a:rPr>
                  <a:t> is irrational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8571" b="-1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949" y="365125"/>
            <a:ext cx="1327491" cy="15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4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7E74F-9668-7941-AED4-2A6B3ED2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Proof, verbal style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3D94B4-43E3-944B-9D18-A13A20160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245" y="4701165"/>
            <a:ext cx="1479638" cy="198010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C9B33B-0314-0642-A10A-17627B8BB4C9}"/>
                  </a:ext>
                </a:extLst>
              </p:cNvPr>
              <p:cNvSpPr txBox="1"/>
              <p:nvPr/>
            </p:nvSpPr>
            <p:spPr>
              <a:xfrm>
                <a:off x="725465" y="2154476"/>
                <a:ext cx="113538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/>
                  <a:t>“Suppose that </a:t>
                </a:r>
                <a:r>
                  <a:rPr lang="en-US" sz="2000" i="1" dirty="0">
                    <a:solidFill>
                      <a:srgbClr val="FF00FF"/>
                    </a:solidFill>
                  </a:rPr>
                  <a:t>a is an odd integer </a:t>
                </a:r>
                <a:r>
                  <a:rPr lang="en-US" sz="2000" i="1" dirty="0"/>
                  <a:t>and </a:t>
                </a:r>
                <a:r>
                  <a:rPr lang="en-US" sz="2000" i="1" dirty="0">
                    <a:solidFill>
                      <a:schemeClr val="accent5"/>
                    </a:solidFill>
                  </a:rPr>
                  <a:t>b is an even integer. </a:t>
                </a:r>
                <a:r>
                  <a:rPr lang="en-US" sz="2000" i="1" dirty="0"/>
                  <a:t>By the definition of parity, there exist integers c, d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i="1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i="1" dirty="0">
                    <a:solidFill>
                      <a:schemeClr val="accent6"/>
                    </a:solidFill>
                  </a:rPr>
                  <a:t>. </a:t>
                </a:r>
                <a:r>
                  <a:rPr lang="en-US" sz="2000" i="1" dirty="0"/>
                  <a:t>Summing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i="1" dirty="0">
                    <a:solidFill>
                      <a:schemeClr val="accent6"/>
                    </a:solidFill>
                  </a:rPr>
                  <a:t> </a:t>
                </a:r>
                <a:r>
                  <a:rPr lang="en-US" sz="2000" i="1" dirty="0"/>
                  <a:t>yields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+1+2</m:t>
                    </m:r>
                    <m:r>
                      <a:rPr lang="en-US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i="1" dirty="0"/>
                  <a:t>. 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By closure of integers over addition</a:t>
                </a:r>
                <a:r>
                  <a:rPr lang="en-US" sz="2000" i="1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i="1" dirty="0">
                    <a:solidFill>
                      <a:schemeClr val="accent4">
                        <a:lumMod val="75000"/>
                      </a:schemeClr>
                    </a:solidFill>
                  </a:rPr>
                  <a:t> is also an integer,</a:t>
                </a:r>
                <a:r>
                  <a:rPr lang="en-US" sz="2000" i="1" dirty="0"/>
                  <a:t> call it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i="1" dirty="0"/>
                  <a:t>. Therefore,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i="1" dirty="0"/>
                  <a:t>and by the definition of parity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i="1" dirty="0"/>
                  <a:t> is odd. Done.”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C9B33B-0314-0642-A10A-17627B8BB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65" y="2154476"/>
                <a:ext cx="11353800" cy="1323439"/>
              </a:xfrm>
              <a:prstGeom prst="rect">
                <a:avLst/>
              </a:prstGeom>
              <a:blipFill>
                <a:blip r:embed="rId3"/>
                <a:stretch>
                  <a:fillRect l="-447" t="-1905" r="-22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loud Callout 8">
            <a:extLst>
              <a:ext uri="{FF2B5EF4-FFF2-40B4-BE49-F238E27FC236}">
                <a16:creationId xmlns:a16="http://schemas.microsoft.com/office/drawing/2014/main" id="{59FBDA22-A9C8-274C-A576-4FF935CE20A4}"/>
              </a:ext>
            </a:extLst>
          </p:cNvPr>
          <p:cNvSpPr/>
          <p:nvPr/>
        </p:nvSpPr>
        <p:spPr>
          <a:xfrm>
            <a:off x="-425885" y="1177447"/>
            <a:ext cx="12826651" cy="3782860"/>
          </a:xfrm>
          <a:prstGeom prst="cloudCallout">
            <a:avLst>
              <a:gd name="adj1" fmla="val 33366"/>
              <a:gd name="adj2" fmla="val 6175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92736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:r>
                  <a:rPr lang="en-US" dirty="0"/>
                  <a:t>A historical proof by contradiction:</a:t>
                </a:r>
                <a:br>
                  <a:rPr lang="en-US" dirty="0"/>
                </a:b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u="sng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sng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u="sng" dirty="0">
                    <a:solidFill>
                      <a:srgbClr val="FF0000"/>
                    </a:solidFill>
                  </a:rPr>
                  <a:t> is irrational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8571" b="-1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2370" y="1873113"/>
                <a:ext cx="11479236" cy="4828393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Let’s assume BY WAY OF CONTRADICTION that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is rational.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2370" y="1873113"/>
                <a:ext cx="11479236" cy="4828393"/>
              </a:xfrm>
              <a:blipFill>
                <a:blip r:embed="rId3"/>
                <a:stretch>
                  <a:fillRect l="-1105" t="-1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949" y="365125"/>
            <a:ext cx="1327491" cy="15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683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:r>
                  <a:rPr lang="en-US" dirty="0"/>
                  <a:t>A historical proof by contradiction:</a:t>
                </a:r>
                <a:br>
                  <a:rPr lang="en-US" dirty="0"/>
                </a:b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u="sng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sng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u="sng" dirty="0">
                    <a:solidFill>
                      <a:srgbClr val="FF0000"/>
                    </a:solidFill>
                  </a:rPr>
                  <a:t> is irrational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8571" b="-1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2370" y="1873113"/>
                <a:ext cx="11479236" cy="4828393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Let’s assume BY WAY OF CONTRADICTION that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is rational.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,  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do not have common factors.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2370" y="1873113"/>
                <a:ext cx="11479236" cy="4828393"/>
              </a:xfrm>
              <a:blipFill>
                <a:blip r:embed="rId3"/>
                <a:stretch>
                  <a:fillRect l="-1105" t="-1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949" y="365125"/>
            <a:ext cx="1327491" cy="15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17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:r>
                  <a:rPr lang="en-US" dirty="0"/>
                  <a:t>A historical proof by contradiction:</a:t>
                </a:r>
                <a:br>
                  <a:rPr lang="en-US" dirty="0"/>
                </a:b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u="sng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sng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u="sng" dirty="0">
                    <a:solidFill>
                      <a:srgbClr val="FF0000"/>
                    </a:solidFill>
                  </a:rPr>
                  <a:t> is irrational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8571" b="-1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2370" y="1873113"/>
                <a:ext cx="11479236" cy="4828393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Let’s assume BY WAY OF CONTRADICTION that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is rational.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,  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do not have common factors.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is even </a:t>
                </a:r>
                <a:r>
                  <a:rPr lang="en-US" b="1" dirty="0">
                    <a:solidFill>
                      <a:srgbClr val="FF0000"/>
                    </a:solidFill>
                  </a:rPr>
                  <a:t>(1)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2370" y="1873113"/>
                <a:ext cx="11479236" cy="4828393"/>
              </a:xfrm>
              <a:blipFill>
                <a:blip r:embed="rId3"/>
                <a:stretch>
                  <a:fillRect l="-1105" t="-1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949" y="365125"/>
            <a:ext cx="1327491" cy="15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25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:r>
                  <a:rPr lang="en-US" dirty="0"/>
                  <a:t>A historical proof by contradiction:</a:t>
                </a:r>
                <a:br>
                  <a:rPr lang="en-US" dirty="0"/>
                </a:b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u="sng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sng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u="sng" dirty="0">
                    <a:solidFill>
                      <a:srgbClr val="FF0000"/>
                    </a:solidFill>
                  </a:rPr>
                  <a:t> is irrational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8571" b="-1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2370" y="1873113"/>
                <a:ext cx="11479236" cy="4828393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Let’s assume BY WAY OF CONTRADICTION that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is rational.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,  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do not have common factors.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is even </a:t>
                </a:r>
                <a:r>
                  <a:rPr lang="en-US" b="1" dirty="0">
                    <a:solidFill>
                      <a:srgbClr val="FF0000"/>
                    </a:solidFill>
                  </a:rPr>
                  <a:t>(1)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FF00FF"/>
                    </a:solidFill>
                  </a:rPr>
                  <a:t>By the theorem proved before, </a:t>
                </a:r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b="0" dirty="0">
                    <a:solidFill>
                      <a:srgbClr val="FF00FF"/>
                    </a:solidFill>
                  </a:rPr>
                  <a:t> </a:t>
                </a:r>
                <a:r>
                  <a:rPr lang="en-US" b="0" dirty="0"/>
                  <a:t>is even.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2370" y="1873113"/>
                <a:ext cx="11479236" cy="4828393"/>
              </a:xfrm>
              <a:blipFill>
                <a:blip r:embed="rId3"/>
                <a:stretch>
                  <a:fillRect l="-1105" t="-1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949" y="365125"/>
            <a:ext cx="1327491" cy="15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125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:r>
                  <a:rPr lang="en-US" dirty="0"/>
                  <a:t>A historical proof by contradiction:</a:t>
                </a:r>
                <a:br>
                  <a:rPr lang="en-US" dirty="0"/>
                </a:b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u="sng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sng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u="sng" dirty="0">
                    <a:solidFill>
                      <a:srgbClr val="FF0000"/>
                    </a:solidFill>
                  </a:rPr>
                  <a:t> is irrational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8571" b="-1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2370" y="1873113"/>
                <a:ext cx="11479236" cy="4828393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Let’s assume BY WAY OF CONTRADICTION that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is rational.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,  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do not have common factors.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is even </a:t>
                </a:r>
                <a:r>
                  <a:rPr lang="en-US" b="1" dirty="0">
                    <a:solidFill>
                      <a:srgbClr val="FF0000"/>
                    </a:solidFill>
                  </a:rPr>
                  <a:t>(1)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FF00FF"/>
                    </a:solidFill>
                  </a:rPr>
                  <a:t>By the theorem proved before, </a:t>
                </a:r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b="0" dirty="0">
                    <a:solidFill>
                      <a:srgbClr val="FF00FF"/>
                    </a:solidFill>
                  </a:rPr>
                  <a:t> </a:t>
                </a:r>
                <a:r>
                  <a:rPr lang="en-US" b="0" dirty="0"/>
                  <a:t>is even.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=2</m:t>
                    </m:r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b="0" dirty="0"/>
                  <a:t> for some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b="0" dirty="0"/>
                  <a:t>. </a:t>
                </a:r>
                <a:r>
                  <a:rPr lang="en-US" b="1" dirty="0">
                    <a:solidFill>
                      <a:srgbClr val="7030A0"/>
                    </a:solidFill>
                  </a:rPr>
                  <a:t>(2)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2370" y="1873113"/>
                <a:ext cx="11479236" cy="4828393"/>
              </a:xfrm>
              <a:blipFill>
                <a:blip r:embed="rId3"/>
                <a:stretch>
                  <a:fillRect l="-1105" t="-1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949" y="365125"/>
            <a:ext cx="1327491" cy="15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157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:r>
                  <a:rPr lang="en-US" dirty="0"/>
                  <a:t>A historical proof by contradiction:</a:t>
                </a:r>
                <a:br>
                  <a:rPr lang="en-US" dirty="0"/>
                </a:b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u="sng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sng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u="sng" dirty="0">
                    <a:solidFill>
                      <a:srgbClr val="FF0000"/>
                    </a:solidFill>
                  </a:rPr>
                  <a:t> is irrational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8571" b="-1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2370" y="1873113"/>
                <a:ext cx="11479236" cy="4828393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Let’s assume BY WAY OF CONTRADICTION that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is rational.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,  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do not have common factors.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is even </a:t>
                </a:r>
                <a:r>
                  <a:rPr lang="en-US" b="1" dirty="0">
                    <a:solidFill>
                      <a:srgbClr val="FF0000"/>
                    </a:solidFill>
                  </a:rPr>
                  <a:t>(1)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FF00FF"/>
                    </a:solidFill>
                  </a:rPr>
                  <a:t>By the theorem proved before, </a:t>
                </a:r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b="0" dirty="0">
                    <a:solidFill>
                      <a:srgbClr val="FF00FF"/>
                    </a:solidFill>
                  </a:rPr>
                  <a:t> </a:t>
                </a:r>
                <a:r>
                  <a:rPr lang="en-US" b="0" dirty="0"/>
                  <a:t>is even.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=2</m:t>
                    </m:r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b="0" dirty="0"/>
                  <a:t> for some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b="0" dirty="0"/>
                  <a:t>. </a:t>
                </a:r>
                <a:r>
                  <a:rPr lang="en-US" b="1" dirty="0">
                    <a:solidFill>
                      <a:srgbClr val="7030A0"/>
                    </a:solidFill>
                  </a:rPr>
                  <a:t>(2)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Substituting </a:t>
                </a:r>
                <a:r>
                  <a:rPr lang="en-US" b="1" dirty="0">
                    <a:solidFill>
                      <a:srgbClr val="7030A0"/>
                    </a:solidFill>
                  </a:rPr>
                  <a:t>(2)</a:t>
                </a:r>
                <a:r>
                  <a:rPr lang="en-US" dirty="0"/>
                  <a:t> into </a:t>
                </a:r>
                <a:r>
                  <a:rPr lang="en-US" b="1" dirty="0">
                    <a:solidFill>
                      <a:srgbClr val="FF0000"/>
                    </a:solidFill>
                  </a:rPr>
                  <a:t>(1)</a:t>
                </a:r>
                <a:r>
                  <a:rPr lang="en-US" dirty="0"/>
                  <a:t> yields: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2370" y="1873113"/>
                <a:ext cx="11479236" cy="4828393"/>
              </a:xfrm>
              <a:blipFill>
                <a:blip r:embed="rId3"/>
                <a:stretch>
                  <a:fillRect l="-1105" t="-1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949" y="365125"/>
            <a:ext cx="1327491" cy="15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806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:r>
                  <a:rPr lang="en-US" dirty="0"/>
                  <a:t>A historical proof by contradiction:</a:t>
                </a:r>
                <a:br>
                  <a:rPr lang="en-US" dirty="0"/>
                </a:b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u="sng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sng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u="sng" dirty="0">
                    <a:solidFill>
                      <a:srgbClr val="FF0000"/>
                    </a:solidFill>
                  </a:rPr>
                  <a:t> is irrational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8571" b="-1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2370" y="1873113"/>
                <a:ext cx="11479236" cy="4828393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Let’s assume BY WAY OF CONTRADICTION that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is rational.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,  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do not have common factors.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is even </a:t>
                </a:r>
                <a:r>
                  <a:rPr lang="en-US" b="1" dirty="0">
                    <a:solidFill>
                      <a:srgbClr val="FF0000"/>
                    </a:solidFill>
                  </a:rPr>
                  <a:t>(1)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FF00FF"/>
                    </a:solidFill>
                  </a:rPr>
                  <a:t>By the theorem proved before, </a:t>
                </a:r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b="0" dirty="0">
                    <a:solidFill>
                      <a:srgbClr val="FF00FF"/>
                    </a:solidFill>
                  </a:rPr>
                  <a:t> </a:t>
                </a:r>
                <a:r>
                  <a:rPr lang="en-US" b="0" dirty="0"/>
                  <a:t>is even.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=2</m:t>
                    </m:r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b="0" dirty="0"/>
                  <a:t> for some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b="0" dirty="0"/>
                  <a:t>. </a:t>
                </a:r>
                <a:r>
                  <a:rPr lang="en-US" b="1" dirty="0">
                    <a:solidFill>
                      <a:srgbClr val="7030A0"/>
                    </a:solidFill>
                  </a:rPr>
                  <a:t>(2)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Substituting </a:t>
                </a:r>
                <a:r>
                  <a:rPr lang="en-US" b="1" dirty="0">
                    <a:solidFill>
                      <a:srgbClr val="7030A0"/>
                    </a:solidFill>
                  </a:rPr>
                  <a:t>(2)</a:t>
                </a:r>
                <a:r>
                  <a:rPr lang="en-US" dirty="0"/>
                  <a:t> into </a:t>
                </a:r>
                <a:r>
                  <a:rPr lang="en-US" b="1" dirty="0">
                    <a:solidFill>
                      <a:srgbClr val="FF0000"/>
                    </a:solidFill>
                  </a:rPr>
                  <a:t>(1)</a:t>
                </a:r>
                <a:r>
                  <a:rPr lang="en-US" dirty="0"/>
                  <a:t> yields: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accent2"/>
                    </a:solidFill>
                  </a:rPr>
                  <a:t> </a:t>
                </a:r>
                <a:r>
                  <a:rPr lang="en-US" b="0" dirty="0"/>
                  <a:t>is even</a:t>
                </a:r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>
                    <a:solidFill>
                      <a:schemeClr val="accent2"/>
                    </a:solidFill>
                  </a:rPr>
                  <a:t> is even by previous theorem!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2370" y="1873113"/>
                <a:ext cx="11479236" cy="4828393"/>
              </a:xfrm>
              <a:blipFill>
                <a:blip r:embed="rId3"/>
                <a:stretch>
                  <a:fillRect l="-1105" t="-1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949" y="365125"/>
            <a:ext cx="1327491" cy="15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542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:r>
                  <a:rPr lang="en-US" dirty="0"/>
                  <a:t>A historical proof by contradiction:</a:t>
                </a:r>
                <a:br>
                  <a:rPr lang="en-US" dirty="0"/>
                </a:b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u="sng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sng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u="sng" dirty="0">
                    <a:solidFill>
                      <a:srgbClr val="FF0000"/>
                    </a:solidFill>
                  </a:rPr>
                  <a:t> is irrational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8571" b="-1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2370" y="1873113"/>
                <a:ext cx="11479236" cy="4828393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Let’s assume BY WAY OF CONTRADICTION that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is rational.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,  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do not have common factors.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is even </a:t>
                </a:r>
                <a:r>
                  <a:rPr lang="en-US" b="1" dirty="0">
                    <a:solidFill>
                      <a:srgbClr val="FF0000"/>
                    </a:solidFill>
                  </a:rPr>
                  <a:t>(1)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FF00FF"/>
                    </a:solidFill>
                  </a:rPr>
                  <a:t>By the theorem proved before, </a:t>
                </a:r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b="0" dirty="0">
                    <a:solidFill>
                      <a:srgbClr val="FF00FF"/>
                    </a:solidFill>
                  </a:rPr>
                  <a:t> </a:t>
                </a:r>
                <a:r>
                  <a:rPr lang="en-US" b="0" dirty="0"/>
                  <a:t>is even.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=2</m:t>
                    </m:r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b="0" dirty="0"/>
                  <a:t> for some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b="0" dirty="0"/>
                  <a:t>. </a:t>
                </a:r>
                <a:r>
                  <a:rPr lang="en-US" b="1" dirty="0">
                    <a:solidFill>
                      <a:srgbClr val="7030A0"/>
                    </a:solidFill>
                  </a:rPr>
                  <a:t>(2)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Substituting </a:t>
                </a:r>
                <a:r>
                  <a:rPr lang="en-US" b="1" dirty="0">
                    <a:solidFill>
                      <a:srgbClr val="7030A0"/>
                    </a:solidFill>
                  </a:rPr>
                  <a:t>(2)</a:t>
                </a:r>
                <a:r>
                  <a:rPr lang="en-US" dirty="0"/>
                  <a:t> into </a:t>
                </a:r>
                <a:r>
                  <a:rPr lang="en-US" b="1" dirty="0">
                    <a:solidFill>
                      <a:srgbClr val="FF0000"/>
                    </a:solidFill>
                  </a:rPr>
                  <a:t>(1)</a:t>
                </a:r>
                <a:r>
                  <a:rPr lang="en-US" dirty="0"/>
                  <a:t> yields: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accent2"/>
                    </a:solidFill>
                  </a:rPr>
                  <a:t> </a:t>
                </a:r>
                <a:r>
                  <a:rPr lang="en-US" b="0" dirty="0"/>
                  <a:t>is even</a:t>
                </a:r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>
                    <a:solidFill>
                      <a:schemeClr val="accent2"/>
                    </a:solidFill>
                  </a:rPr>
                  <a:t> is even by previous theorem!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70C0"/>
                    </a:solidFill>
                  </a:rPr>
                  <a:t>So both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b="0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b="0" dirty="0">
                    <a:solidFill>
                      <a:srgbClr val="0070C0"/>
                    </a:solidFill>
                  </a:rPr>
                  <a:t> are both even, which means that they have common factor of 2.</a:t>
                </a: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2370" y="1873113"/>
                <a:ext cx="11479236" cy="4828393"/>
              </a:xfrm>
              <a:blipFill>
                <a:blip r:embed="rId3"/>
                <a:stretch>
                  <a:fillRect l="-1105" t="-1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949" y="365125"/>
            <a:ext cx="1327491" cy="15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400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:r>
                  <a:rPr lang="en-US" dirty="0"/>
                  <a:t>A historical proof by contradiction:</a:t>
                </a:r>
                <a:br>
                  <a:rPr lang="en-US" dirty="0"/>
                </a:b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u="sng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sng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u="sng" dirty="0">
                    <a:solidFill>
                      <a:srgbClr val="FF0000"/>
                    </a:solidFill>
                  </a:rPr>
                  <a:t> is irrational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8571" b="-1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2370" y="1873113"/>
                <a:ext cx="11479236" cy="4828393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Let’s assume BY WAY OF CONTRADICTION that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is rational.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,  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do not have common factors.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is even </a:t>
                </a:r>
                <a:r>
                  <a:rPr lang="en-US" b="1" dirty="0">
                    <a:solidFill>
                      <a:srgbClr val="FF0000"/>
                    </a:solidFill>
                  </a:rPr>
                  <a:t>(1)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FF00FF"/>
                    </a:solidFill>
                  </a:rPr>
                  <a:t>By the theorem proved before, </a:t>
                </a:r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b="0" dirty="0">
                    <a:solidFill>
                      <a:srgbClr val="FF00FF"/>
                    </a:solidFill>
                  </a:rPr>
                  <a:t> </a:t>
                </a:r>
                <a:r>
                  <a:rPr lang="en-US" b="0" dirty="0"/>
                  <a:t>is even.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=2</m:t>
                    </m:r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b="0" dirty="0"/>
                  <a:t> for some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b="0" dirty="0"/>
                  <a:t>. </a:t>
                </a:r>
                <a:r>
                  <a:rPr lang="en-US" b="1" dirty="0">
                    <a:solidFill>
                      <a:srgbClr val="7030A0"/>
                    </a:solidFill>
                  </a:rPr>
                  <a:t>(2)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Substituting </a:t>
                </a:r>
                <a:r>
                  <a:rPr lang="en-US" b="1" dirty="0">
                    <a:solidFill>
                      <a:srgbClr val="7030A0"/>
                    </a:solidFill>
                  </a:rPr>
                  <a:t>(2)</a:t>
                </a:r>
                <a:r>
                  <a:rPr lang="en-US" dirty="0"/>
                  <a:t> into </a:t>
                </a:r>
                <a:r>
                  <a:rPr lang="en-US" b="1" dirty="0">
                    <a:solidFill>
                      <a:srgbClr val="FF0000"/>
                    </a:solidFill>
                  </a:rPr>
                  <a:t>(1)</a:t>
                </a:r>
                <a:r>
                  <a:rPr lang="en-US" dirty="0"/>
                  <a:t> yields: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accent2"/>
                    </a:solidFill>
                  </a:rPr>
                  <a:t> </a:t>
                </a:r>
                <a:r>
                  <a:rPr lang="en-US" b="0" dirty="0"/>
                  <a:t>is even</a:t>
                </a:r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>
                    <a:solidFill>
                      <a:schemeClr val="accent2"/>
                    </a:solidFill>
                  </a:rPr>
                  <a:t> is even by previous theorem!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70C0"/>
                    </a:solidFill>
                  </a:rPr>
                  <a:t>So both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b="0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b="0" dirty="0">
                    <a:solidFill>
                      <a:srgbClr val="0070C0"/>
                    </a:solidFill>
                  </a:rPr>
                  <a:t> are both even, which means that they have common factor of 2.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Contradiction.</a:t>
                </a: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2370" y="1873113"/>
                <a:ext cx="11479236" cy="4828393"/>
              </a:xfrm>
              <a:blipFill>
                <a:blip r:embed="rId4"/>
                <a:stretch>
                  <a:fillRect l="-1105" t="-2356" b="-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949" y="365125"/>
            <a:ext cx="1327491" cy="15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385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/>
              <a:t>Proof of a lemma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2370" y="1873113"/>
                <a:ext cx="11479236" cy="48283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Proof (via </a:t>
                </a:r>
                <a:r>
                  <a:rPr lang="en-US" dirty="0">
                    <a:solidFill>
                      <a:srgbClr val="0070C0"/>
                    </a:solidFill>
                  </a:rPr>
                  <a:t>contraposition</a:t>
                </a:r>
                <a:r>
                  <a:rPr lang="en-US" dirty="0"/>
                  <a:t>): We prove the </a:t>
                </a:r>
                <a:r>
                  <a:rPr lang="en-US" dirty="0">
                    <a:solidFill>
                      <a:srgbClr val="FF00FF"/>
                    </a:solidFill>
                  </a:rPr>
                  <a:t>contrapositive</a:t>
                </a:r>
                <a:r>
                  <a:rPr lang="en-US" dirty="0"/>
                  <a:t>, </a:t>
                </a:r>
                <a:r>
                  <a:rPr lang="en-US" dirty="0" err="1"/>
                  <a:t>i.e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sz="3200" i="1" dirty="0">
                    <a:solidFill>
                      <a:schemeClr val="accent4">
                        <a:lumMod val="7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i="1" dirty="0">
                    <a:solidFill>
                      <a:schemeClr val="accent4">
                        <a:lumMod val="75000"/>
                      </a:schemeClr>
                    </a:solidFill>
                  </a:rPr>
                  <a:t>is a multiple of 5, then so 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en-US" sz="3200" i="1" dirty="0">
                    <a:solidFill>
                      <a:schemeClr val="accent4">
                        <a:lumMod val="75000"/>
                      </a:schemeClr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i="1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marL="0" indent="0" algn="ctr">
                  <a:buNone/>
                </a:pPr>
                <a:r>
                  <a:rPr lang="en-US" sz="3200" i="1" dirty="0">
                    <a:solidFill>
                      <a:srgbClr val="FF00FF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i="1" dirty="0">
                    <a:solidFill>
                      <a:srgbClr val="FF00FF"/>
                    </a:solidFill>
                  </a:rPr>
                  <a:t>is not a multiple of 5,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i="1" dirty="0">
                    <a:solidFill>
                      <a:srgbClr val="FF00FF"/>
                    </a:solidFill>
                  </a:rPr>
                  <a:t> isn’t one either.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2370" y="1873113"/>
                <a:ext cx="11479236" cy="4828393"/>
              </a:xfrm>
              <a:blipFill>
                <a:blip r:embed="rId3"/>
                <a:stretch>
                  <a:fillRect l="-884" t="-1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481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4773C-EDFB-C346-82A5-8FE188A2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Proof, symbolic style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ABF546-B8BF-4E41-BD72-C5A393867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855" y="4120571"/>
            <a:ext cx="1767666" cy="250732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Line Callout 3 6">
                <a:extLst>
                  <a:ext uri="{FF2B5EF4-FFF2-40B4-BE49-F238E27FC236}">
                    <a16:creationId xmlns:a16="http://schemas.microsoft.com/office/drawing/2014/main" id="{B6B0F89F-1329-E34A-B26F-EC7B84C762E7}"/>
                  </a:ext>
                </a:extLst>
              </p:cNvPr>
              <p:cNvSpPr/>
              <p:nvPr/>
            </p:nvSpPr>
            <p:spPr>
              <a:xfrm flipH="1">
                <a:off x="939451" y="2053451"/>
                <a:ext cx="8339656" cy="2067120"/>
              </a:xfrm>
              <a:prstGeom prst="borderCallout3">
                <a:avLst>
                  <a:gd name="adj1" fmla="val 76317"/>
                  <a:gd name="adj2" fmla="val -673"/>
                  <a:gd name="adj3" fmla="val 84800"/>
                  <a:gd name="adj4" fmla="val -7204"/>
                  <a:gd name="adj5" fmla="val 107272"/>
                  <a:gd name="adj6" fmla="val -4351"/>
                  <a:gd name="adj7" fmla="val 108721"/>
                  <a:gd name="adj8" fmla="val -4278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𝑜𝑑𝑑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𝑒𝑣𝑒𝑛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∃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)[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groupChr>
                        <m:groupChrPr>
                          <m:chr m:val="⏟"/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groupCh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+1]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𝑜𝑑𝑑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Line Callout 3 6">
                <a:extLst>
                  <a:ext uri="{FF2B5EF4-FFF2-40B4-BE49-F238E27FC236}">
                    <a16:creationId xmlns:a16="http://schemas.microsoft.com/office/drawing/2014/main" id="{B6B0F89F-1329-E34A-B26F-EC7B84C76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39451" y="2053451"/>
                <a:ext cx="8339656" cy="2067120"/>
              </a:xfrm>
              <a:prstGeom prst="borderCallout3">
                <a:avLst>
                  <a:gd name="adj1" fmla="val 76317"/>
                  <a:gd name="adj2" fmla="val -673"/>
                  <a:gd name="adj3" fmla="val 84800"/>
                  <a:gd name="adj4" fmla="val -7204"/>
                  <a:gd name="adj5" fmla="val 107272"/>
                  <a:gd name="adj6" fmla="val -4351"/>
                  <a:gd name="adj7" fmla="val 108721"/>
                  <a:gd name="adj8" fmla="val -4278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ED03392-9277-E549-94EC-3E96CB9ECCD9}"/>
                  </a:ext>
                </a:extLst>
              </p:cNvPr>
              <p:cNvSpPr/>
              <p:nvPr/>
            </p:nvSpPr>
            <p:spPr>
              <a:xfrm>
                <a:off x="4016770" y="3412719"/>
                <a:ext cx="1706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solidFill>
                      <a:srgbClr val="FF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>
                    <a:solidFill>
                      <a:srgbClr val="FF00FF"/>
                    </a:solidFill>
                  </a:rPr>
                  <a:t> by closure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ED03392-9277-E549-94EC-3E96CB9ECC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770" y="3412719"/>
                <a:ext cx="1706814" cy="369332"/>
              </a:xfrm>
              <a:prstGeom prst="rect">
                <a:avLst/>
              </a:prstGeom>
              <a:blipFill>
                <a:blip r:embed="rId4"/>
                <a:stretch>
                  <a:fillRect t="-10000" r="-25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89390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01C262-D436-0F44-B074-C46A4F04010F}"/>
              </a:ext>
            </a:extLst>
          </p:cNvPr>
          <p:cNvSpPr/>
          <p:nvPr/>
        </p:nvSpPr>
        <p:spPr>
          <a:xfrm>
            <a:off x="3156559" y="2004164"/>
            <a:ext cx="6037545" cy="413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/>
              <a:t>Proof of lemma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734" y="1515649"/>
                <a:ext cx="11966531" cy="51733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Proof (by contraposition): We prove </a:t>
                </a:r>
                <a:r>
                  <a:rPr lang="en-US" dirty="0">
                    <a:solidFill>
                      <a:schemeClr val="tx1"/>
                    </a:solidFill>
                  </a:rPr>
                  <a:t>that:</a:t>
                </a:r>
              </a:p>
              <a:p>
                <a:pPr marL="0" indent="0" algn="ctr">
                  <a:buNone/>
                </a:pP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if</a:t>
                </a:r>
                <a:r>
                  <a:rPr lang="en-US" sz="2200" i="1" dirty="0">
                    <a:solidFill>
                      <a:srgbClr val="FF7DF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7DF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>
                        <a:solidFill>
                          <a:srgbClr val="FF7DF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i="1" dirty="0">
                    <a:solidFill>
                      <a:srgbClr val="FF7DF1"/>
                    </a:solidFill>
                  </a:rPr>
                  <a:t>is not a multiple of 5,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then</a:t>
                </a:r>
                <a:r>
                  <a:rPr lang="en-US" sz="2200" i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i="1" dirty="0">
                    <a:solidFill>
                      <a:srgbClr val="0070C0"/>
                    </a:solidFill>
                  </a:rPr>
                  <a:t> isn’t one either. </a:t>
                </a:r>
                <a:endParaRPr lang="en-US" i="1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734" y="1515649"/>
                <a:ext cx="11966531" cy="5173331"/>
              </a:xfrm>
              <a:blipFill>
                <a:blip r:embed="rId3"/>
                <a:stretch>
                  <a:fillRect l="-848" t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4216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01C262-D436-0F44-B074-C46A4F04010F}"/>
              </a:ext>
            </a:extLst>
          </p:cNvPr>
          <p:cNvSpPr/>
          <p:nvPr/>
        </p:nvSpPr>
        <p:spPr>
          <a:xfrm>
            <a:off x="3156559" y="2004164"/>
            <a:ext cx="6037545" cy="413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/>
              <a:t>Proof of lemma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734" y="1515649"/>
                <a:ext cx="11966531" cy="51733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Proof (by contraposition): We prove </a:t>
                </a:r>
                <a:r>
                  <a:rPr lang="en-US" dirty="0">
                    <a:solidFill>
                      <a:schemeClr val="tx1"/>
                    </a:solidFill>
                  </a:rPr>
                  <a:t>that:</a:t>
                </a:r>
              </a:p>
              <a:p>
                <a:pPr marL="0" indent="0" algn="ctr">
                  <a:buNone/>
                </a:pP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if</a:t>
                </a:r>
                <a:r>
                  <a:rPr lang="en-US" sz="2200" i="1" dirty="0">
                    <a:solidFill>
                      <a:srgbClr val="FF7DF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7DF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>
                        <a:solidFill>
                          <a:srgbClr val="FF7DF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i="1" dirty="0">
                    <a:solidFill>
                      <a:srgbClr val="FF7DF1"/>
                    </a:solidFill>
                  </a:rPr>
                  <a:t>is not a multiple of 5,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then</a:t>
                </a:r>
                <a:r>
                  <a:rPr lang="en-US" sz="2200" i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i="1" dirty="0">
                    <a:solidFill>
                      <a:srgbClr val="0070C0"/>
                    </a:solidFill>
                  </a:rPr>
                  <a:t> isn’t one either. </a:t>
                </a:r>
                <a:endParaRPr lang="en-US" i="1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7DF1"/>
                    </a:solidFill>
                  </a:rPr>
                  <a:t>is </a:t>
                </a:r>
                <a:r>
                  <a:rPr lang="en-US" b="1" dirty="0">
                    <a:solidFill>
                      <a:srgbClr val="FF7DF1"/>
                    </a:solidFill>
                  </a:rPr>
                  <a:t>not</a:t>
                </a:r>
                <a:r>
                  <a:rPr lang="en-US" dirty="0">
                    <a:solidFill>
                      <a:srgbClr val="FF7DF1"/>
                    </a:solidFill>
                  </a:rPr>
                  <a:t> a multiple of 5.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734" y="1515649"/>
                <a:ext cx="11966531" cy="5173331"/>
              </a:xfrm>
              <a:blipFill>
                <a:blip r:embed="rId3"/>
                <a:stretch>
                  <a:fillRect l="-848" t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5869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01C262-D436-0F44-B074-C46A4F04010F}"/>
              </a:ext>
            </a:extLst>
          </p:cNvPr>
          <p:cNvSpPr/>
          <p:nvPr/>
        </p:nvSpPr>
        <p:spPr>
          <a:xfrm>
            <a:off x="3156559" y="2004164"/>
            <a:ext cx="6037545" cy="413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/>
              <a:t>Proof of lemma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734" y="1515649"/>
                <a:ext cx="11966531" cy="51733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Proof (by contraposition): We prove </a:t>
                </a:r>
                <a:r>
                  <a:rPr lang="en-US" dirty="0">
                    <a:solidFill>
                      <a:schemeClr val="tx1"/>
                    </a:solidFill>
                  </a:rPr>
                  <a:t>that:</a:t>
                </a:r>
              </a:p>
              <a:p>
                <a:pPr marL="0" indent="0" algn="ctr">
                  <a:buNone/>
                </a:pP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if</a:t>
                </a:r>
                <a:r>
                  <a:rPr lang="en-US" sz="2200" i="1" dirty="0">
                    <a:solidFill>
                      <a:srgbClr val="FF7DF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7DF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>
                        <a:solidFill>
                          <a:srgbClr val="FF7DF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i="1" dirty="0">
                    <a:solidFill>
                      <a:srgbClr val="FF7DF1"/>
                    </a:solidFill>
                  </a:rPr>
                  <a:t>is not a multiple of 5,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then</a:t>
                </a:r>
                <a:r>
                  <a:rPr lang="en-US" sz="2200" i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i="1" dirty="0">
                    <a:solidFill>
                      <a:srgbClr val="0070C0"/>
                    </a:solidFill>
                  </a:rPr>
                  <a:t> isn’t one either. </a:t>
                </a:r>
                <a:endParaRPr lang="en-US" i="1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7DF1"/>
                    </a:solidFill>
                  </a:rPr>
                  <a:t>is </a:t>
                </a:r>
                <a:r>
                  <a:rPr lang="en-US" b="1" dirty="0">
                    <a:solidFill>
                      <a:srgbClr val="FF7DF1"/>
                    </a:solidFill>
                  </a:rPr>
                  <a:t>not</a:t>
                </a:r>
                <a:r>
                  <a:rPr lang="en-US" dirty="0">
                    <a:solidFill>
                      <a:srgbClr val="FF7DF1"/>
                    </a:solidFill>
                  </a:rPr>
                  <a:t> a multiple of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Then, there exists a unique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can be written in one of 4 ways: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734" y="1515649"/>
                <a:ext cx="11966531" cy="5173331"/>
              </a:xfrm>
              <a:blipFill>
                <a:blip r:embed="rId3"/>
                <a:stretch>
                  <a:fillRect l="-848" t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0075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01C262-D436-0F44-B074-C46A4F04010F}"/>
              </a:ext>
            </a:extLst>
          </p:cNvPr>
          <p:cNvSpPr/>
          <p:nvPr/>
        </p:nvSpPr>
        <p:spPr>
          <a:xfrm>
            <a:off x="3156559" y="2004164"/>
            <a:ext cx="6037545" cy="413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/>
              <a:t>Proof of lemma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734" y="1515649"/>
                <a:ext cx="11966531" cy="51733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Proof (by contraposition): We prove </a:t>
                </a:r>
                <a:r>
                  <a:rPr lang="en-US" dirty="0">
                    <a:solidFill>
                      <a:schemeClr val="tx1"/>
                    </a:solidFill>
                  </a:rPr>
                  <a:t>that:</a:t>
                </a:r>
              </a:p>
              <a:p>
                <a:pPr marL="0" indent="0" algn="ctr">
                  <a:buNone/>
                </a:pP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if</a:t>
                </a:r>
                <a:r>
                  <a:rPr lang="en-US" sz="2200" i="1" dirty="0">
                    <a:solidFill>
                      <a:srgbClr val="FF7DF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7DF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>
                        <a:solidFill>
                          <a:srgbClr val="FF7DF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i="1" dirty="0">
                    <a:solidFill>
                      <a:srgbClr val="FF7DF1"/>
                    </a:solidFill>
                  </a:rPr>
                  <a:t>is not a multiple of 5,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then</a:t>
                </a:r>
                <a:r>
                  <a:rPr lang="en-US" sz="2200" i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i="1" dirty="0">
                    <a:solidFill>
                      <a:srgbClr val="0070C0"/>
                    </a:solidFill>
                  </a:rPr>
                  <a:t> isn’t one either. </a:t>
                </a:r>
                <a:endParaRPr lang="en-US" i="1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7DF1"/>
                    </a:solidFill>
                  </a:rPr>
                  <a:t>is </a:t>
                </a:r>
                <a:r>
                  <a:rPr lang="en-US" b="1" dirty="0">
                    <a:solidFill>
                      <a:srgbClr val="FF7DF1"/>
                    </a:solidFill>
                  </a:rPr>
                  <a:t>not</a:t>
                </a:r>
                <a:r>
                  <a:rPr lang="en-US" dirty="0">
                    <a:solidFill>
                      <a:srgbClr val="FF7DF1"/>
                    </a:solidFill>
                  </a:rPr>
                  <a:t> a multiple of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Then, there exists a unique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can be written in one of 4 ways: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+1=5</m:t>
                    </m:r>
                    <m:groupChr>
                      <m:groupChrPr>
                        <m:chr m:val="⏟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734" y="1515649"/>
                <a:ext cx="11966531" cy="5173331"/>
              </a:xfrm>
              <a:blipFill>
                <a:blip r:embed="rId3"/>
                <a:stretch>
                  <a:fillRect l="-848" t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BD6702-7377-3B43-A0B1-13307167504B}"/>
                  </a:ext>
                </a:extLst>
              </p:cNvPr>
              <p:cNvSpPr/>
              <p:nvPr/>
            </p:nvSpPr>
            <p:spPr>
              <a:xfrm>
                <a:off x="6376059" y="3641750"/>
                <a:ext cx="8418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BD6702-7377-3B43-A0B1-133071675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059" y="3641750"/>
                <a:ext cx="8418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8416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01C262-D436-0F44-B074-C46A4F04010F}"/>
              </a:ext>
            </a:extLst>
          </p:cNvPr>
          <p:cNvSpPr/>
          <p:nvPr/>
        </p:nvSpPr>
        <p:spPr>
          <a:xfrm>
            <a:off x="3156559" y="2004164"/>
            <a:ext cx="6037545" cy="413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/>
              <a:t>Proof of lemma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734" y="1515649"/>
                <a:ext cx="11966531" cy="51733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Proof (by contraposition): We prove </a:t>
                </a:r>
                <a:r>
                  <a:rPr lang="en-US" dirty="0">
                    <a:solidFill>
                      <a:schemeClr val="tx1"/>
                    </a:solidFill>
                  </a:rPr>
                  <a:t>that:</a:t>
                </a:r>
              </a:p>
              <a:p>
                <a:pPr marL="0" indent="0" algn="ctr">
                  <a:buNone/>
                </a:pP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if</a:t>
                </a:r>
                <a:r>
                  <a:rPr lang="en-US" sz="2200" i="1" dirty="0">
                    <a:solidFill>
                      <a:srgbClr val="FF7DF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7DF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>
                        <a:solidFill>
                          <a:srgbClr val="FF7DF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i="1" dirty="0">
                    <a:solidFill>
                      <a:srgbClr val="FF7DF1"/>
                    </a:solidFill>
                  </a:rPr>
                  <a:t>is not a multiple of 5,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then</a:t>
                </a:r>
                <a:r>
                  <a:rPr lang="en-US" sz="2200" i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i="1" dirty="0">
                    <a:solidFill>
                      <a:srgbClr val="0070C0"/>
                    </a:solidFill>
                  </a:rPr>
                  <a:t> isn’t one either. </a:t>
                </a:r>
                <a:endParaRPr lang="en-US" i="1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7DF1"/>
                    </a:solidFill>
                  </a:rPr>
                  <a:t>is </a:t>
                </a:r>
                <a:r>
                  <a:rPr lang="en-US" b="1" dirty="0">
                    <a:solidFill>
                      <a:srgbClr val="FF7DF1"/>
                    </a:solidFill>
                  </a:rPr>
                  <a:t>not</a:t>
                </a:r>
                <a:r>
                  <a:rPr lang="en-US" dirty="0">
                    <a:solidFill>
                      <a:srgbClr val="FF7DF1"/>
                    </a:solidFill>
                  </a:rPr>
                  <a:t> a multiple of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Then, there exists a unique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can be written in one of 4 ways: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+1=5</m:t>
                    </m:r>
                    <m:groupChr>
                      <m:groupChrPr>
                        <m:chr m:val="⏟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+4=5(5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734" y="1515649"/>
                <a:ext cx="11966531" cy="5173331"/>
              </a:xfrm>
              <a:blipFill>
                <a:blip r:embed="rId3"/>
                <a:stretch>
                  <a:fillRect l="-848" t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BD6702-7377-3B43-A0B1-13307167504B}"/>
                  </a:ext>
                </a:extLst>
              </p:cNvPr>
              <p:cNvSpPr/>
              <p:nvPr/>
            </p:nvSpPr>
            <p:spPr>
              <a:xfrm>
                <a:off x="6376059" y="3641750"/>
                <a:ext cx="8418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BD6702-7377-3B43-A0B1-133071675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059" y="3641750"/>
                <a:ext cx="8418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5848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01C262-D436-0F44-B074-C46A4F04010F}"/>
              </a:ext>
            </a:extLst>
          </p:cNvPr>
          <p:cNvSpPr/>
          <p:nvPr/>
        </p:nvSpPr>
        <p:spPr>
          <a:xfrm>
            <a:off x="3156559" y="2004164"/>
            <a:ext cx="6037545" cy="413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/>
              <a:t>Proof of lemma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734" y="1515649"/>
                <a:ext cx="11966531" cy="51733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Proof (by contraposition): We prove </a:t>
                </a:r>
                <a:r>
                  <a:rPr lang="en-US" dirty="0">
                    <a:solidFill>
                      <a:schemeClr val="tx1"/>
                    </a:solidFill>
                  </a:rPr>
                  <a:t>that:</a:t>
                </a:r>
              </a:p>
              <a:p>
                <a:pPr marL="0" indent="0" algn="ctr">
                  <a:buNone/>
                </a:pP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if</a:t>
                </a:r>
                <a:r>
                  <a:rPr lang="en-US" sz="2200" i="1" dirty="0">
                    <a:solidFill>
                      <a:srgbClr val="FF7DF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7DF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>
                        <a:solidFill>
                          <a:srgbClr val="FF7DF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i="1" dirty="0">
                    <a:solidFill>
                      <a:srgbClr val="FF7DF1"/>
                    </a:solidFill>
                  </a:rPr>
                  <a:t>is not a multiple of 5,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then</a:t>
                </a:r>
                <a:r>
                  <a:rPr lang="en-US" sz="2200" i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i="1" dirty="0">
                    <a:solidFill>
                      <a:srgbClr val="0070C0"/>
                    </a:solidFill>
                  </a:rPr>
                  <a:t> isn’t one either. </a:t>
                </a:r>
                <a:endParaRPr lang="en-US" i="1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7DF1"/>
                    </a:solidFill>
                  </a:rPr>
                  <a:t>is </a:t>
                </a:r>
                <a:r>
                  <a:rPr lang="en-US" b="1" dirty="0">
                    <a:solidFill>
                      <a:srgbClr val="FF7DF1"/>
                    </a:solidFill>
                  </a:rPr>
                  <a:t>not</a:t>
                </a:r>
                <a:r>
                  <a:rPr lang="en-US" dirty="0">
                    <a:solidFill>
                      <a:srgbClr val="FF7DF1"/>
                    </a:solidFill>
                  </a:rPr>
                  <a:t> a multiple of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Then, there exists a unique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can be written in one of 4 ways: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+1=5</m:t>
                    </m:r>
                    <m:groupChr>
                      <m:groupChrPr>
                        <m:chr m:val="⏟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+4=5(5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groupChr>
                      <m:groupChrPr>
                        <m:chr m:val="⏟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=5(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)+4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734" y="1515649"/>
                <a:ext cx="11966531" cy="5173331"/>
              </a:xfrm>
              <a:blipFill>
                <a:blip r:embed="rId3"/>
                <a:stretch>
                  <a:fillRect l="-848" t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BD6702-7377-3B43-A0B1-13307167504B}"/>
                  </a:ext>
                </a:extLst>
              </p:cNvPr>
              <p:cNvSpPr/>
              <p:nvPr/>
            </p:nvSpPr>
            <p:spPr>
              <a:xfrm>
                <a:off x="6376059" y="3641750"/>
                <a:ext cx="8418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BD6702-7377-3B43-A0B1-133071675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059" y="3641750"/>
                <a:ext cx="8418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C577D-E3E5-6042-9649-5B12220D13A0}"/>
                  </a:ext>
                </a:extLst>
              </p:cNvPr>
              <p:cNvSpPr txBox="1"/>
              <p:nvPr/>
            </p:nvSpPr>
            <p:spPr>
              <a:xfrm>
                <a:off x="5435703" y="4757021"/>
                <a:ext cx="38895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5+4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C577D-E3E5-6042-9649-5B12220D1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703" y="4757021"/>
                <a:ext cx="388953" cy="184666"/>
              </a:xfrm>
              <a:prstGeom prst="rect">
                <a:avLst/>
              </a:prstGeom>
              <a:blipFill>
                <a:blip r:embed="rId5"/>
                <a:stretch>
                  <a:fillRect l="-6250" r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5484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01C262-D436-0F44-B074-C46A4F04010F}"/>
              </a:ext>
            </a:extLst>
          </p:cNvPr>
          <p:cNvSpPr/>
          <p:nvPr/>
        </p:nvSpPr>
        <p:spPr>
          <a:xfrm>
            <a:off x="3156559" y="2004164"/>
            <a:ext cx="6037545" cy="413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/>
              <a:t>Proof of lemma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734" y="1515649"/>
                <a:ext cx="11966531" cy="51733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Proof (by contraposition): We prove </a:t>
                </a:r>
                <a:r>
                  <a:rPr lang="en-US" dirty="0">
                    <a:solidFill>
                      <a:schemeClr val="tx1"/>
                    </a:solidFill>
                  </a:rPr>
                  <a:t>that:</a:t>
                </a:r>
              </a:p>
              <a:p>
                <a:pPr marL="0" indent="0" algn="ctr">
                  <a:buNone/>
                </a:pP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if</a:t>
                </a:r>
                <a:r>
                  <a:rPr lang="en-US" sz="2200" i="1" dirty="0">
                    <a:solidFill>
                      <a:srgbClr val="FF7DF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7DF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>
                        <a:solidFill>
                          <a:srgbClr val="FF7DF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i="1" dirty="0">
                    <a:solidFill>
                      <a:srgbClr val="FF7DF1"/>
                    </a:solidFill>
                  </a:rPr>
                  <a:t>is not a multiple of 5,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then</a:t>
                </a:r>
                <a:r>
                  <a:rPr lang="en-US" sz="2200" i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i="1" dirty="0">
                    <a:solidFill>
                      <a:srgbClr val="0070C0"/>
                    </a:solidFill>
                  </a:rPr>
                  <a:t> isn’t one either. </a:t>
                </a:r>
                <a:endParaRPr lang="en-US" i="1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7DF1"/>
                    </a:solidFill>
                  </a:rPr>
                  <a:t>is </a:t>
                </a:r>
                <a:r>
                  <a:rPr lang="en-US" b="1" dirty="0">
                    <a:solidFill>
                      <a:srgbClr val="FF7DF1"/>
                    </a:solidFill>
                  </a:rPr>
                  <a:t>not</a:t>
                </a:r>
                <a:r>
                  <a:rPr lang="en-US" dirty="0">
                    <a:solidFill>
                      <a:srgbClr val="FF7DF1"/>
                    </a:solidFill>
                  </a:rPr>
                  <a:t> a multiple of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Then, there exists a unique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can be written in one of 4 ways: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+1=5</m:t>
                    </m:r>
                    <m:groupChr>
                      <m:groupChrPr>
                        <m:chr m:val="⏟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+4=5(5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groupChr>
                      <m:groupChrPr>
                        <m:chr m:val="⏟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=5(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)+4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groupChr>
                      <m:groupChrPr>
                        <m:chr m:val="⏟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=5(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734" y="1515649"/>
                <a:ext cx="11966531" cy="5173331"/>
              </a:xfrm>
              <a:blipFill>
                <a:blip r:embed="rId3"/>
                <a:stretch>
                  <a:fillRect l="-848" t="-1711" r="-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BD6702-7377-3B43-A0B1-13307167504B}"/>
                  </a:ext>
                </a:extLst>
              </p:cNvPr>
              <p:cNvSpPr/>
              <p:nvPr/>
            </p:nvSpPr>
            <p:spPr>
              <a:xfrm>
                <a:off x="6376059" y="3641750"/>
                <a:ext cx="8418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BD6702-7377-3B43-A0B1-133071675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059" y="3641750"/>
                <a:ext cx="8418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C577D-E3E5-6042-9649-5B12220D13A0}"/>
                  </a:ext>
                </a:extLst>
              </p:cNvPr>
              <p:cNvSpPr txBox="1"/>
              <p:nvPr/>
            </p:nvSpPr>
            <p:spPr>
              <a:xfrm>
                <a:off x="5435703" y="4757021"/>
                <a:ext cx="38895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5+4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C577D-E3E5-6042-9649-5B12220D1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703" y="4757021"/>
                <a:ext cx="388953" cy="184666"/>
              </a:xfrm>
              <a:prstGeom prst="rect">
                <a:avLst/>
              </a:prstGeom>
              <a:blipFill>
                <a:blip r:embed="rId5"/>
                <a:stretch>
                  <a:fillRect l="-6250" r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B33D73-F1A2-EF43-AF2A-05D09B04DE4F}"/>
                  </a:ext>
                </a:extLst>
              </p:cNvPr>
              <p:cNvSpPr txBox="1"/>
              <p:nvPr/>
            </p:nvSpPr>
            <p:spPr>
              <a:xfrm>
                <a:off x="5378870" y="5488859"/>
                <a:ext cx="61600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3∗5+1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B33D73-F1A2-EF43-AF2A-05D09B04D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70" y="5488859"/>
                <a:ext cx="616001" cy="184666"/>
              </a:xfrm>
              <a:prstGeom prst="rect">
                <a:avLst/>
              </a:prstGeom>
              <a:blipFill>
                <a:blip r:embed="rId6"/>
                <a:stretch>
                  <a:fillRect l="-6122" r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41631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01C262-D436-0F44-B074-C46A4F04010F}"/>
              </a:ext>
            </a:extLst>
          </p:cNvPr>
          <p:cNvSpPr/>
          <p:nvPr/>
        </p:nvSpPr>
        <p:spPr>
          <a:xfrm>
            <a:off x="3156559" y="2004164"/>
            <a:ext cx="6037545" cy="413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/>
              <a:t>Proof of lemma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734" y="1515649"/>
                <a:ext cx="11966531" cy="51733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Proof (by contraposition): We prove </a:t>
                </a:r>
                <a:r>
                  <a:rPr lang="en-US" dirty="0">
                    <a:solidFill>
                      <a:schemeClr val="tx1"/>
                    </a:solidFill>
                  </a:rPr>
                  <a:t>that:</a:t>
                </a:r>
              </a:p>
              <a:p>
                <a:pPr marL="0" indent="0" algn="ctr">
                  <a:buNone/>
                </a:pP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if</a:t>
                </a:r>
                <a:r>
                  <a:rPr lang="en-US" sz="2200" i="1" dirty="0">
                    <a:solidFill>
                      <a:srgbClr val="FF7DF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7DF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>
                        <a:solidFill>
                          <a:srgbClr val="FF7DF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i="1" dirty="0">
                    <a:solidFill>
                      <a:srgbClr val="FF7DF1"/>
                    </a:solidFill>
                  </a:rPr>
                  <a:t>is not a multiple of 5,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then</a:t>
                </a:r>
                <a:r>
                  <a:rPr lang="en-US" sz="2200" i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i="1" dirty="0">
                    <a:solidFill>
                      <a:srgbClr val="0070C0"/>
                    </a:solidFill>
                  </a:rPr>
                  <a:t> isn’t one either. </a:t>
                </a:r>
                <a:endParaRPr lang="en-US" i="1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7DF1"/>
                    </a:solidFill>
                  </a:rPr>
                  <a:t>is </a:t>
                </a:r>
                <a:r>
                  <a:rPr lang="en-US" b="1" dirty="0">
                    <a:solidFill>
                      <a:srgbClr val="FF7DF1"/>
                    </a:solidFill>
                  </a:rPr>
                  <a:t>not</a:t>
                </a:r>
                <a:r>
                  <a:rPr lang="en-US" dirty="0">
                    <a:solidFill>
                      <a:srgbClr val="FF7DF1"/>
                    </a:solidFill>
                  </a:rPr>
                  <a:t> a multiple of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Then, there exists a unique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can be written in one of 4 ways: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+1=5</m:t>
                    </m:r>
                    <m:groupChr>
                      <m:groupChrPr>
                        <m:chr m:val="⏟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+4=5(5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groupChr>
                      <m:groupChrPr>
                        <m:chr m:val="⏟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=5(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)+4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groupChr>
                      <m:groupChrPr>
                        <m:chr m:val="⏟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=5(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So, in all possible cases, we found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not a multiple of 5.</a:t>
                </a:r>
                <a:endParaRPr lang="en-US" dirty="0"/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734" y="1515649"/>
                <a:ext cx="11966531" cy="5173331"/>
              </a:xfrm>
              <a:blipFill>
                <a:blip r:embed="rId3"/>
                <a:stretch>
                  <a:fillRect l="-848" t="-1711" r="-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BD6702-7377-3B43-A0B1-13307167504B}"/>
                  </a:ext>
                </a:extLst>
              </p:cNvPr>
              <p:cNvSpPr/>
              <p:nvPr/>
            </p:nvSpPr>
            <p:spPr>
              <a:xfrm>
                <a:off x="6376059" y="3641750"/>
                <a:ext cx="8418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BD6702-7377-3B43-A0B1-133071675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059" y="3641750"/>
                <a:ext cx="8418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C577D-E3E5-6042-9649-5B12220D13A0}"/>
                  </a:ext>
                </a:extLst>
              </p:cNvPr>
              <p:cNvSpPr txBox="1"/>
              <p:nvPr/>
            </p:nvSpPr>
            <p:spPr>
              <a:xfrm>
                <a:off x="5435703" y="4757021"/>
                <a:ext cx="38895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5+4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C577D-E3E5-6042-9649-5B12220D1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703" y="4757021"/>
                <a:ext cx="388953" cy="184666"/>
              </a:xfrm>
              <a:prstGeom prst="rect">
                <a:avLst/>
              </a:prstGeom>
              <a:blipFill>
                <a:blip r:embed="rId5"/>
                <a:stretch>
                  <a:fillRect l="-6250" r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B33D73-F1A2-EF43-AF2A-05D09B04DE4F}"/>
                  </a:ext>
                </a:extLst>
              </p:cNvPr>
              <p:cNvSpPr txBox="1"/>
              <p:nvPr/>
            </p:nvSpPr>
            <p:spPr>
              <a:xfrm>
                <a:off x="5378870" y="5488859"/>
                <a:ext cx="61600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3∗5+1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B33D73-F1A2-EF43-AF2A-05D09B04D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70" y="5488859"/>
                <a:ext cx="616001" cy="184666"/>
              </a:xfrm>
              <a:prstGeom prst="rect">
                <a:avLst/>
              </a:prstGeom>
              <a:blipFill>
                <a:blip r:embed="rId6"/>
                <a:stretch>
                  <a:fillRect l="-6122" r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21991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01C262-D436-0F44-B074-C46A4F04010F}"/>
              </a:ext>
            </a:extLst>
          </p:cNvPr>
          <p:cNvSpPr/>
          <p:nvPr/>
        </p:nvSpPr>
        <p:spPr>
          <a:xfrm>
            <a:off x="3156559" y="2004164"/>
            <a:ext cx="6037545" cy="413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/>
              <a:t>Proof of lemma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734" y="1515649"/>
                <a:ext cx="11966531" cy="51733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Proof (by contraposition): We prove </a:t>
                </a:r>
                <a:r>
                  <a:rPr lang="en-US" dirty="0">
                    <a:solidFill>
                      <a:schemeClr val="tx1"/>
                    </a:solidFill>
                  </a:rPr>
                  <a:t>that:</a:t>
                </a:r>
              </a:p>
              <a:p>
                <a:pPr marL="0" indent="0" algn="ctr">
                  <a:buNone/>
                </a:pP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if</a:t>
                </a:r>
                <a:r>
                  <a:rPr lang="en-US" sz="2200" i="1" dirty="0">
                    <a:solidFill>
                      <a:srgbClr val="FF7DF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7DF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>
                        <a:solidFill>
                          <a:srgbClr val="FF7DF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i="1" dirty="0">
                    <a:solidFill>
                      <a:srgbClr val="FF7DF1"/>
                    </a:solidFill>
                  </a:rPr>
                  <a:t>is not a multiple of 5,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then</a:t>
                </a:r>
                <a:r>
                  <a:rPr lang="en-US" sz="2200" i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i="1" dirty="0">
                    <a:solidFill>
                      <a:srgbClr val="0070C0"/>
                    </a:solidFill>
                  </a:rPr>
                  <a:t> isn’t one either. </a:t>
                </a:r>
                <a:endParaRPr lang="en-US" i="1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7DF1"/>
                    </a:solidFill>
                  </a:rPr>
                  <a:t>is </a:t>
                </a:r>
                <a:r>
                  <a:rPr lang="en-US" b="1" dirty="0">
                    <a:solidFill>
                      <a:srgbClr val="FF7DF1"/>
                    </a:solidFill>
                  </a:rPr>
                  <a:t>not</a:t>
                </a:r>
                <a:r>
                  <a:rPr lang="en-US" dirty="0">
                    <a:solidFill>
                      <a:srgbClr val="FF7DF1"/>
                    </a:solidFill>
                  </a:rPr>
                  <a:t> a multiple of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Then, there exists a unique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can be written in one of 4 ways: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+1=5</m:t>
                    </m:r>
                    <m:groupChr>
                      <m:groupChrPr>
                        <m:chr m:val="⏟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+4=5(5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groupChr>
                      <m:groupChrPr>
                        <m:chr m:val="⏟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=5(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)+4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groupChr>
                      <m:groupChrPr>
                        <m:chr m:val="⏟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=5(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So, in all possible cases, we found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not a multiple of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Done.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734" y="1515649"/>
                <a:ext cx="11966531" cy="5173331"/>
              </a:xfrm>
              <a:blipFill>
                <a:blip r:embed="rId3"/>
                <a:stretch>
                  <a:fillRect l="-848" t="-1711" r="-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BD6702-7377-3B43-A0B1-13307167504B}"/>
                  </a:ext>
                </a:extLst>
              </p:cNvPr>
              <p:cNvSpPr/>
              <p:nvPr/>
            </p:nvSpPr>
            <p:spPr>
              <a:xfrm>
                <a:off x="6376059" y="3641750"/>
                <a:ext cx="8418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BD6702-7377-3B43-A0B1-133071675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059" y="3641750"/>
                <a:ext cx="8418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C577D-E3E5-6042-9649-5B12220D13A0}"/>
                  </a:ext>
                </a:extLst>
              </p:cNvPr>
              <p:cNvSpPr txBox="1"/>
              <p:nvPr/>
            </p:nvSpPr>
            <p:spPr>
              <a:xfrm>
                <a:off x="5435703" y="4757021"/>
                <a:ext cx="38895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5+4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C577D-E3E5-6042-9649-5B12220D1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703" y="4757021"/>
                <a:ext cx="388953" cy="184666"/>
              </a:xfrm>
              <a:prstGeom prst="rect">
                <a:avLst/>
              </a:prstGeom>
              <a:blipFill>
                <a:blip r:embed="rId5"/>
                <a:stretch>
                  <a:fillRect l="-6250" r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B33D73-F1A2-EF43-AF2A-05D09B04DE4F}"/>
                  </a:ext>
                </a:extLst>
              </p:cNvPr>
              <p:cNvSpPr txBox="1"/>
              <p:nvPr/>
            </p:nvSpPr>
            <p:spPr>
              <a:xfrm>
                <a:off x="5378870" y="5488859"/>
                <a:ext cx="61600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3∗5+1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B33D73-F1A2-EF43-AF2A-05D09B04D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70" y="5488859"/>
                <a:ext cx="616001" cy="184666"/>
              </a:xfrm>
              <a:prstGeom prst="rect">
                <a:avLst/>
              </a:prstGeom>
              <a:blipFill>
                <a:blip r:embed="rId6"/>
                <a:stretch>
                  <a:fillRect l="-6122" r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91599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01C262-D436-0F44-B074-C46A4F04010F}"/>
              </a:ext>
            </a:extLst>
          </p:cNvPr>
          <p:cNvSpPr/>
          <p:nvPr/>
        </p:nvSpPr>
        <p:spPr>
          <a:xfrm>
            <a:off x="3156559" y="2004164"/>
            <a:ext cx="6037545" cy="413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/>
              <a:t>Proof of lemma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734" y="1515649"/>
                <a:ext cx="11966531" cy="51733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Proof (by contraposition): We prove </a:t>
                </a:r>
                <a:r>
                  <a:rPr lang="en-US" dirty="0">
                    <a:solidFill>
                      <a:schemeClr val="tx1"/>
                    </a:solidFill>
                  </a:rPr>
                  <a:t>that:</a:t>
                </a:r>
              </a:p>
              <a:p>
                <a:pPr marL="0" indent="0" algn="ctr">
                  <a:buNone/>
                </a:pP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if</a:t>
                </a:r>
                <a:r>
                  <a:rPr lang="en-US" sz="2200" i="1" dirty="0">
                    <a:solidFill>
                      <a:srgbClr val="FF7DF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7DF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>
                        <a:solidFill>
                          <a:srgbClr val="FF7DF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i="1" dirty="0">
                    <a:solidFill>
                      <a:srgbClr val="FF7DF1"/>
                    </a:solidFill>
                  </a:rPr>
                  <a:t>is not a multiple of 5,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then</a:t>
                </a:r>
                <a:r>
                  <a:rPr lang="en-US" sz="2200" i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i="1" dirty="0">
                    <a:solidFill>
                      <a:srgbClr val="0070C0"/>
                    </a:solidFill>
                  </a:rPr>
                  <a:t> isn’t one either. </a:t>
                </a:r>
                <a:endParaRPr lang="en-US" i="1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7DF1"/>
                    </a:solidFill>
                  </a:rPr>
                  <a:t>is </a:t>
                </a:r>
                <a:r>
                  <a:rPr lang="en-US" b="1" dirty="0">
                    <a:solidFill>
                      <a:srgbClr val="FF7DF1"/>
                    </a:solidFill>
                  </a:rPr>
                  <a:t>not</a:t>
                </a:r>
                <a:r>
                  <a:rPr lang="en-US" dirty="0">
                    <a:solidFill>
                      <a:srgbClr val="FF7DF1"/>
                    </a:solidFill>
                  </a:rPr>
                  <a:t> a multiple of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Then, there exists a unique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can be written in one of 4 ways: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+1=5</m:t>
                    </m:r>
                    <m:groupChr>
                      <m:groupChrPr>
                        <m:chr m:val="⏟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+4=5(5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groupChr>
                      <m:groupChrPr>
                        <m:chr m:val="⏟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=5(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)+4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groupChr>
                      <m:groupChrPr>
                        <m:chr m:val="⏟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=5(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So, in all possible cases, we found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not a multiple of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Done.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734" y="1515649"/>
                <a:ext cx="11966531" cy="5173331"/>
              </a:xfrm>
              <a:blipFill>
                <a:blip r:embed="rId3"/>
                <a:stretch>
                  <a:fillRect l="-916" t="-2005" r="-458" b="-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BD6702-7377-3B43-A0B1-13307167504B}"/>
                  </a:ext>
                </a:extLst>
              </p:cNvPr>
              <p:cNvSpPr/>
              <p:nvPr/>
            </p:nvSpPr>
            <p:spPr>
              <a:xfrm>
                <a:off x="6376059" y="3641750"/>
                <a:ext cx="8418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BD6702-7377-3B43-A0B1-133071675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059" y="3641750"/>
                <a:ext cx="8418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C577D-E3E5-6042-9649-5B12220D13A0}"/>
                  </a:ext>
                </a:extLst>
              </p:cNvPr>
              <p:cNvSpPr txBox="1"/>
              <p:nvPr/>
            </p:nvSpPr>
            <p:spPr>
              <a:xfrm>
                <a:off x="5435703" y="4757021"/>
                <a:ext cx="38895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5+4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C577D-E3E5-6042-9649-5B12220D1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703" y="4757021"/>
                <a:ext cx="388953" cy="184666"/>
              </a:xfrm>
              <a:prstGeom prst="rect">
                <a:avLst/>
              </a:prstGeom>
              <a:blipFill>
                <a:blip r:embed="rId5"/>
                <a:stretch>
                  <a:fillRect l="-11111" r="-11111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B33D73-F1A2-EF43-AF2A-05D09B04DE4F}"/>
                  </a:ext>
                </a:extLst>
              </p:cNvPr>
              <p:cNvSpPr txBox="1"/>
              <p:nvPr/>
            </p:nvSpPr>
            <p:spPr>
              <a:xfrm>
                <a:off x="5378870" y="5488859"/>
                <a:ext cx="61600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3∗5+1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B33D73-F1A2-EF43-AF2A-05D09B04D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70" y="5488859"/>
                <a:ext cx="616001" cy="184666"/>
              </a:xfrm>
              <a:prstGeom prst="rect">
                <a:avLst/>
              </a:prstGeom>
              <a:blipFill>
                <a:blip r:embed="rId6"/>
                <a:stretch>
                  <a:fillRect l="-5941" r="-5941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1D3B0EF-21E7-4529-B21E-A22BA535FF37}"/>
              </a:ext>
            </a:extLst>
          </p:cNvPr>
          <p:cNvSpPr/>
          <p:nvPr/>
        </p:nvSpPr>
        <p:spPr>
          <a:xfrm>
            <a:off x="975930" y="2037903"/>
            <a:ext cx="9697452" cy="3946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CAN WE MAKE THIS A BIT SHORTER? What if instead of 5 we had 101? Would we do 100 cases?</a:t>
            </a:r>
          </a:p>
        </p:txBody>
      </p:sp>
    </p:spTree>
    <p:extLst>
      <p:ext uri="{BB962C8B-B14F-4D97-AF65-F5344CB8AC3E}">
        <p14:creationId xmlns:p14="http://schemas.microsoft.com/office/powerpoint/2010/main" val="305409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Proof, mixed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Claim to be proven </a:t>
                </a:r>
                <a:r>
                  <a:rPr lang="en-US" b="1" dirty="0">
                    <a:solidFill>
                      <a:srgbClr val="7030A0"/>
                    </a:solidFill>
                  </a:rPr>
                  <a:t>true</a:t>
                </a:r>
                <a:r>
                  <a:rPr lang="en-US" b="1" dirty="0"/>
                  <a:t> </a:t>
                </a:r>
                <a:r>
                  <a:rPr lang="en-US" dirty="0"/>
                  <a:t>(we argue its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affirmative</a:t>
                </a:r>
                <a:r>
                  <a:rPr lang="en-US" dirty="0"/>
                  <a:t>): </a:t>
                </a: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FF0000"/>
                    </a:solidFill>
                  </a:rPr>
                  <a:t>		“The sum of an odd and an even integer is odd.”</a:t>
                </a:r>
              </a:p>
              <a:p>
                <a:r>
                  <a:rPr lang="en-US" dirty="0"/>
                  <a:t>Proof:</a:t>
                </a:r>
              </a:p>
              <a:p>
                <a:pPr marL="914400" lvl="1" indent="-45720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FF00FF"/>
                    </a:solidFill>
                  </a:rPr>
                  <a:t>Let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 </a:t>
                </a:r>
                <a:r>
                  <a:rPr lang="en-US" b="1" dirty="0">
                    <a:solidFill>
                      <a:srgbClr val="FF00FF"/>
                    </a:solidFill>
                  </a:rPr>
                  <a:t>any odd integer.</a:t>
                </a:r>
                <a:r>
                  <a:rPr lang="en-US" dirty="0"/>
                  <a:t> Then,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=2⋅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 marL="914400" lvl="1" indent="-45720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FF00FF"/>
                    </a:solidFill>
                  </a:rPr>
                  <a:t>Let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be </a:t>
                </a:r>
                <a:r>
                  <a:rPr lang="en-US" b="1" dirty="0">
                    <a:solidFill>
                      <a:srgbClr val="FF00FF"/>
                    </a:solidFill>
                  </a:rPr>
                  <a:t>any even integer.</a:t>
                </a:r>
                <a:r>
                  <a:rPr lang="en-US" dirty="0"/>
                  <a:t> 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∃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ℤ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914400" lvl="1" indent="-45720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0070C0"/>
                    </a:solidFill>
                  </a:rPr>
                  <a:t>By (1) and (2)</a:t>
                </a:r>
                <a:r>
                  <a:rPr lang="en-US" dirty="0"/>
                  <a:t>, we have that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2⋅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We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By closure of integers over addition,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𝑟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914400" lvl="1" indent="-45720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Substituting</a:t>
                </a:r>
                <a:r>
                  <a:rPr lang="en-US" dirty="0"/>
                  <a:t> (4) into (3) yields: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+ 1, which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odd.</a:t>
                </a:r>
              </a:p>
              <a:p>
                <a:pPr marL="914400" lvl="1" indent="-45720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dirty="0"/>
                  <a:t>End of proof.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buClr>
                    <a:schemeClr val="tx1"/>
                  </a:buClr>
                </a:pPr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lvl="1">
                  <a:buClr>
                    <a:schemeClr val="tx1"/>
                  </a:buClr>
                </a:pPr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lvl="1">
                  <a:buClr>
                    <a:schemeClr val="tx1"/>
                  </a:buClr>
                </a:pPr>
                <a:endParaRPr lang="en-US" b="1" dirty="0">
                  <a:solidFill>
                    <a:srgbClr val="FF00FF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80125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01C262-D436-0F44-B074-C46A4F04010F}"/>
              </a:ext>
            </a:extLst>
          </p:cNvPr>
          <p:cNvSpPr/>
          <p:nvPr/>
        </p:nvSpPr>
        <p:spPr>
          <a:xfrm>
            <a:off x="3156559" y="2004164"/>
            <a:ext cx="6037545" cy="413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/>
              <a:t>Proof of lemma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734" y="1515649"/>
                <a:ext cx="11966531" cy="51733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Proof (by contraposition): We prove </a:t>
                </a:r>
                <a:r>
                  <a:rPr lang="en-US" dirty="0">
                    <a:solidFill>
                      <a:schemeClr val="tx1"/>
                    </a:solidFill>
                  </a:rPr>
                  <a:t>that:</a:t>
                </a:r>
              </a:p>
              <a:p>
                <a:pPr marL="0" indent="0" algn="ctr">
                  <a:buNone/>
                </a:pP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if</a:t>
                </a:r>
                <a:r>
                  <a:rPr lang="en-US" sz="2200" i="1" dirty="0">
                    <a:solidFill>
                      <a:srgbClr val="FF7DF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7DF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>
                        <a:solidFill>
                          <a:srgbClr val="FF7DF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i="1" dirty="0">
                    <a:solidFill>
                      <a:srgbClr val="FF7DF1"/>
                    </a:solidFill>
                  </a:rPr>
                  <a:t>is not a multiple of 5,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then</a:t>
                </a:r>
                <a:r>
                  <a:rPr lang="en-US" sz="2200" i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i="1" dirty="0">
                    <a:solidFill>
                      <a:srgbClr val="0070C0"/>
                    </a:solidFill>
                  </a:rPr>
                  <a:t> isn’t one either. </a:t>
                </a:r>
                <a:endParaRPr lang="en-US" i="1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7DF1"/>
                    </a:solidFill>
                  </a:rPr>
                  <a:t>is </a:t>
                </a:r>
                <a:r>
                  <a:rPr lang="en-US" b="1" dirty="0">
                    <a:solidFill>
                      <a:srgbClr val="FF7DF1"/>
                    </a:solidFill>
                  </a:rPr>
                  <a:t>not</a:t>
                </a:r>
                <a:r>
                  <a:rPr lang="en-US" dirty="0">
                    <a:solidFill>
                      <a:srgbClr val="FF7DF1"/>
                    </a:solidFill>
                  </a:rPr>
                  <a:t> a multiple of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Then, there exists a unique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can be written in one of 4 ways: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+1=5</m:t>
                    </m:r>
                    <m:groupChr>
                      <m:groupChrPr>
                        <m:chr m:val="⏟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+4=5(5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groupChr>
                      <m:groupChrPr>
                        <m:chr m:val="⏟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=5(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)+4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groupChr>
                      <m:groupChrPr>
                        <m:chr m:val="⏟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=5(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So, in all possible cases, we found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not a multiple of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Done.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734" y="1515649"/>
                <a:ext cx="11966531" cy="5173331"/>
              </a:xfrm>
              <a:blipFill>
                <a:blip r:embed="rId3"/>
                <a:stretch>
                  <a:fillRect l="-916" t="-2005" r="-458" b="-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BD6702-7377-3B43-A0B1-13307167504B}"/>
                  </a:ext>
                </a:extLst>
              </p:cNvPr>
              <p:cNvSpPr/>
              <p:nvPr/>
            </p:nvSpPr>
            <p:spPr>
              <a:xfrm>
                <a:off x="6376059" y="3641750"/>
                <a:ext cx="8418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BD6702-7377-3B43-A0B1-133071675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059" y="3641750"/>
                <a:ext cx="8418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C577D-E3E5-6042-9649-5B12220D13A0}"/>
                  </a:ext>
                </a:extLst>
              </p:cNvPr>
              <p:cNvSpPr txBox="1"/>
              <p:nvPr/>
            </p:nvSpPr>
            <p:spPr>
              <a:xfrm>
                <a:off x="5435703" y="4757021"/>
                <a:ext cx="38895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5+4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C577D-E3E5-6042-9649-5B12220D1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703" y="4757021"/>
                <a:ext cx="388953" cy="184666"/>
              </a:xfrm>
              <a:prstGeom prst="rect">
                <a:avLst/>
              </a:prstGeom>
              <a:blipFill>
                <a:blip r:embed="rId5"/>
                <a:stretch>
                  <a:fillRect l="-11111" r="-11111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B33D73-F1A2-EF43-AF2A-05D09B04DE4F}"/>
                  </a:ext>
                </a:extLst>
              </p:cNvPr>
              <p:cNvSpPr txBox="1"/>
              <p:nvPr/>
            </p:nvSpPr>
            <p:spPr>
              <a:xfrm>
                <a:off x="5378870" y="5488859"/>
                <a:ext cx="61600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3∗5+1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B33D73-F1A2-EF43-AF2A-05D09B04D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70" y="5488859"/>
                <a:ext cx="616001" cy="184666"/>
              </a:xfrm>
              <a:prstGeom prst="rect">
                <a:avLst/>
              </a:prstGeom>
              <a:blipFill>
                <a:blip r:embed="rId6"/>
                <a:stretch>
                  <a:fillRect l="-5941" r="-5941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1D3B0EF-21E7-4529-B21E-A22BA535FF37}"/>
              </a:ext>
            </a:extLst>
          </p:cNvPr>
          <p:cNvSpPr/>
          <p:nvPr/>
        </p:nvSpPr>
        <p:spPr>
          <a:xfrm>
            <a:off x="975930" y="2037903"/>
            <a:ext cx="9697452" cy="3946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CAN WE MAKE THIS A BIT SHORTER? What if instead of 5 we had 101? Would we do 100 cases?</a:t>
            </a:r>
          </a:p>
          <a:p>
            <a:pPr algn="ctr"/>
            <a:endParaRPr lang="en-US" sz="3600" dirty="0"/>
          </a:p>
          <a:p>
            <a:pPr algn="ctr"/>
            <a:r>
              <a:rPr lang="en-US" sz="3600" i="1" dirty="0"/>
              <a:t>(Let’s solve this later…)</a:t>
            </a:r>
          </a:p>
        </p:txBody>
      </p:sp>
    </p:spTree>
    <p:extLst>
      <p:ext uri="{BB962C8B-B14F-4D97-AF65-F5344CB8AC3E}">
        <p14:creationId xmlns:p14="http://schemas.microsoft.com/office/powerpoint/2010/main" val="28026818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b="0" dirty="0"/>
                  <a:t>Adjustment: Proof that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5</m:t>
                        </m:r>
                      </m:e>
                    </m:rad>
                  </m:oMath>
                </a14:m>
                <a:r>
                  <a:rPr lang="en-US" dirty="0"/>
                  <a:t> is irrational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b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Let’s assume BY WAY OF CONTRADICTION that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5</m:t>
                        </m:r>
                      </m:e>
                    </m:rad>
                  </m:oMath>
                </a14:m>
                <a:r>
                  <a:rPr lang="en-US" dirty="0"/>
                  <a:t> is rational.</a:t>
                </a:r>
              </a:p>
              <a:p>
                <a:r>
                  <a:rPr lang="en-US" dirty="0"/>
                  <a:t>So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5</m:t>
                        </m:r>
                      </m:e>
                    </m:ra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,  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do not have common factors.</a:t>
                </a:r>
              </a:p>
              <a:p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5</m:t>
                        </m:r>
                      </m:e>
                    </m:rad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=5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is a multiple of 5 </a:t>
                </a:r>
                <a:r>
                  <a:rPr lang="en-US" b="1" dirty="0">
                    <a:solidFill>
                      <a:srgbClr val="FF0000"/>
                    </a:solidFill>
                  </a:rPr>
                  <a:t>(1)</a:t>
                </a:r>
              </a:p>
              <a:p>
                <a:r>
                  <a:rPr lang="en-US" dirty="0">
                    <a:solidFill>
                      <a:srgbClr val="FF00FF"/>
                    </a:solidFill>
                  </a:rPr>
                  <a:t>By the previous theorem, </a:t>
                </a:r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is a multiple of 5.</a:t>
                </a:r>
              </a:p>
              <a:p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=5</m:t>
                    </m:r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b="0" dirty="0"/>
                  <a:t> for some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b="0" dirty="0"/>
                  <a:t>. </a:t>
                </a:r>
                <a:r>
                  <a:rPr lang="en-US" b="1" dirty="0">
                    <a:solidFill>
                      <a:srgbClr val="FF0000"/>
                    </a:solidFill>
                  </a:rPr>
                  <a:t>(2)</a:t>
                </a:r>
              </a:p>
              <a:p>
                <a:r>
                  <a:rPr lang="en-US" dirty="0"/>
                  <a:t>Substituting (2) into (1) yields: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=5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=5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i="1" dirty="0"/>
                  <a:t> </a:t>
                </a:r>
                <a:r>
                  <a:rPr lang="en-US" b="0" dirty="0"/>
                  <a:t>is a multiple of 5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is a multiple of 5 by same theorem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b="0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b="0" dirty="0">
                    <a:solidFill>
                      <a:srgbClr val="0070C0"/>
                    </a:solidFill>
                  </a:rPr>
                  <a:t> are both multiples of 5, they have a common factor of 5.</a:t>
                </a:r>
              </a:p>
              <a:p>
                <a:r>
                  <a:rPr lang="en-US" dirty="0"/>
                  <a:t>Contradiction.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844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0462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Proof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rad>
                    <m:r>
                      <a:rPr lang="en-US" b="0" i="1" smtClean="0">
                        <a:latin typeface="Cambria Math" charset="0"/>
                      </a:rPr>
                      <m:t>∉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ℚ</m:t>
                    </m:r>
                  </m:oMath>
                </a14:m>
                <a:r>
                  <a:rPr lang="en-US" dirty="0"/>
                  <a:t> with Euclidean Argument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699" y="1825624"/>
            <a:ext cx="11603864" cy="4755479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E3435-3BCC-474C-8A69-EB8E5A7F6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942566"/>
            <a:ext cx="3810000" cy="38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A25FB0-A9A4-468C-8623-264CA82AFBCD}"/>
                  </a:ext>
                </a:extLst>
              </p:cNvPr>
              <p:cNvSpPr txBox="1"/>
              <p:nvPr/>
            </p:nvSpPr>
            <p:spPr>
              <a:xfrm>
                <a:off x="343437" y="2759242"/>
                <a:ext cx="2775284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You may assume that the lemma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</a:t>
                </a:r>
                <a:r>
                  <a:rPr lang="en-US" dirty="0" err="1">
                    <a:solidFill>
                      <a:srgbClr val="FF0000"/>
                    </a:solidFill>
                  </a:rPr>
                  <a:t>mult</a:t>
                </a:r>
                <a:r>
                  <a:rPr lang="en-US" dirty="0">
                    <a:solidFill>
                      <a:srgbClr val="FF0000"/>
                    </a:solidFill>
                  </a:rPr>
                  <a:t>. 7 =&gt;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</a:t>
                </a:r>
                <a:r>
                  <a:rPr lang="en-US" dirty="0" err="1">
                    <a:solidFill>
                      <a:srgbClr val="FF0000"/>
                    </a:solidFill>
                  </a:rPr>
                  <a:t>mult</a:t>
                </a:r>
                <a:r>
                  <a:rPr lang="en-US" dirty="0">
                    <a:solidFill>
                      <a:srgbClr val="FF0000"/>
                    </a:solidFill>
                  </a:rPr>
                  <a:t>. 7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has been proven to be </a:t>
                </a:r>
                <a:r>
                  <a:rPr lang="en-US" b="1" dirty="0"/>
                  <a:t>true.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A25FB0-A9A4-468C-8623-264CA82AF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37" y="2759242"/>
                <a:ext cx="2775284" cy="1754326"/>
              </a:xfrm>
              <a:prstGeom prst="rect">
                <a:avLst/>
              </a:prstGeom>
              <a:blipFill>
                <a:blip r:embed="rId5"/>
                <a:stretch>
                  <a:fillRect l="-1528" t="-1730" r="-1528" b="-44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3849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Proof that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e>
                    </m:rad>
                  </m:oMath>
                </a14:m>
                <a:r>
                  <a:rPr lang="en-US" dirty="0"/>
                  <a:t> is irrational (???)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Why can we </a:t>
                </a:r>
                <a:r>
                  <a:rPr lang="en-US" b="1" dirty="0"/>
                  <a:t>not</a:t>
                </a:r>
                <a:r>
                  <a:rPr lang="en-US" dirty="0"/>
                  <a:t> use this machinery to prove that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e>
                    </m:rad>
                  </m:oMath>
                </a14:m>
                <a:r>
                  <a:rPr lang="en-US" dirty="0"/>
                  <a:t> is irrational (which is wrong anyway)?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7874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Please go ahead and find </a:t>
                </a:r>
                <a:r>
                  <a:rPr lang="en-US" dirty="0">
                    <a:solidFill>
                      <a:srgbClr val="FF0000"/>
                    </a:solidFill>
                  </a:rPr>
                  <a:t>the smallest possible positive factors </a:t>
                </a:r>
                <a:r>
                  <a:rPr lang="en-US" dirty="0"/>
                  <a:t>for the following numbers (excluding the trivial factor 1):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15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22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29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121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1024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1027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5971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Please go ahead and find </a:t>
                </a:r>
                <a:r>
                  <a:rPr lang="en-US" dirty="0">
                    <a:solidFill>
                      <a:srgbClr val="FF0000"/>
                    </a:solidFill>
                  </a:rPr>
                  <a:t>the smallest possible positive factors </a:t>
                </a:r>
                <a:r>
                  <a:rPr lang="en-US" dirty="0"/>
                  <a:t>for the following numbers (excluding the trivial factor 1):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15</m:t>
                    </m:r>
                    <m:r>
                      <a:rPr lang="en-US" b="0" i="1" dirty="0" smtClean="0">
                        <a:latin typeface="Cambria Math" charset="0"/>
                      </a:rPr>
                      <m:t>=3×5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×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5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22</m:t>
                    </m:r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×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11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29=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29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121</m:t>
                    </m:r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11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1024</m:t>
                    </m:r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FF9E2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FF9E2F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FF9E2F"/>
                            </a:solidFill>
                            <a:latin typeface="Cambria Math" charset="0"/>
                          </a:rPr>
                          <m:t>10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1027</m:t>
                    </m:r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13 ×79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=13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 ×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79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6969BDB-4E03-FB4D-86BC-8B22121F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387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Please go ahead and find </a:t>
                </a:r>
                <a:r>
                  <a:rPr lang="en-US" dirty="0">
                    <a:solidFill>
                      <a:srgbClr val="FF0000"/>
                    </a:solidFill>
                  </a:rPr>
                  <a:t>the smallest possible positive factors </a:t>
                </a:r>
                <a:r>
                  <a:rPr lang="en-US" dirty="0"/>
                  <a:t>for the following numbers (excluding the trivial factor 1):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15</m:t>
                    </m:r>
                    <m:r>
                      <a:rPr lang="en-US" b="0" i="1" dirty="0" smtClean="0">
                        <a:latin typeface="Cambria Math" charset="0"/>
                      </a:rPr>
                      <m:t>=3×5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×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5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22</m:t>
                    </m:r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×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11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29=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29</m:t>
                        </m:r>
                      </m:e>
                      <m:sup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121</m:t>
                    </m:r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11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1024</m:t>
                    </m:r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FF9E2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FF9E2F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FF9E2F"/>
                            </a:solidFill>
                            <a:latin typeface="Cambria Math" charset="0"/>
                          </a:rPr>
                          <m:t>10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1027</m:t>
                    </m:r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13 ×79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 13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 ×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79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/>
          <p:cNvSpPr/>
          <p:nvPr/>
        </p:nvSpPr>
        <p:spPr>
          <a:xfrm>
            <a:off x="5523470" y="2743199"/>
            <a:ext cx="1186249" cy="21747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96217" y="3237470"/>
            <a:ext cx="41395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What do all of these factors have in </a:t>
            </a:r>
            <a:r>
              <a:rPr lang="en-US" sz="2600" dirty="0">
                <a:solidFill>
                  <a:srgbClr val="00B0F0"/>
                </a:solidFill>
              </a:rPr>
              <a:t>common?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688" y="5035158"/>
            <a:ext cx="2187147" cy="144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201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Please go ahead and find </a:t>
                </a:r>
                <a:r>
                  <a:rPr lang="en-US" dirty="0">
                    <a:solidFill>
                      <a:srgbClr val="FF0000"/>
                    </a:solidFill>
                  </a:rPr>
                  <a:t>the smallest possible positive factors </a:t>
                </a:r>
                <a:r>
                  <a:rPr lang="en-US" dirty="0"/>
                  <a:t>for the following numbers (excluding the trivial factor 1):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15</m:t>
                    </m:r>
                    <m:r>
                      <a:rPr lang="en-US" b="0" i="1" dirty="0" smtClean="0">
                        <a:latin typeface="Cambria Math" charset="0"/>
                      </a:rPr>
                      <m:t>=3×5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×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5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22</m:t>
                    </m:r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×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11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29=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29</m:t>
                        </m:r>
                      </m:e>
                      <m:sup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121</m:t>
                    </m:r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11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1024</m:t>
                    </m:r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FF9E2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FF9E2F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FF9E2F"/>
                            </a:solidFill>
                            <a:latin typeface="Cambria Math" charset="0"/>
                          </a:rPr>
                          <m:t>10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1027</m:t>
                    </m:r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13 ×79</m:t>
                        </m:r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=13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 ×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79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/>
          <p:cNvSpPr/>
          <p:nvPr/>
        </p:nvSpPr>
        <p:spPr>
          <a:xfrm>
            <a:off x="5523470" y="2743199"/>
            <a:ext cx="1186249" cy="21747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96217" y="3237470"/>
            <a:ext cx="41395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What do all of these factors have in </a:t>
            </a:r>
            <a:r>
              <a:rPr lang="en-US" sz="2600" dirty="0">
                <a:solidFill>
                  <a:srgbClr val="00B0F0"/>
                </a:solidFill>
              </a:rPr>
              <a:t>common?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93924" y="4522573"/>
            <a:ext cx="407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They are all primes!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573" y="4917988"/>
            <a:ext cx="1781432" cy="178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66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Every positive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≥2</m:t>
                    </m:r>
                  </m:oMath>
                </a14:m>
                <a:r>
                  <a:rPr lang="en-US" dirty="0"/>
                  <a:t> can be factored into a product of </a:t>
                </a:r>
                <a:r>
                  <a:rPr lang="en-US" b="1" dirty="0">
                    <a:solidFill>
                      <a:srgbClr val="C00000"/>
                    </a:solidFill>
                  </a:rPr>
                  <a:t>exclusively </a:t>
                </a:r>
                <a:r>
                  <a:rPr lang="en-US" dirty="0"/>
                  <a:t>prime numbers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2795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Every positive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≥2</m:t>
                    </m:r>
                  </m:oMath>
                </a14:m>
                <a:r>
                  <a:rPr lang="en-US" dirty="0"/>
                  <a:t> can be factored into a product of </a:t>
                </a:r>
                <a:r>
                  <a:rPr lang="en-US" b="1" dirty="0">
                    <a:solidFill>
                      <a:srgbClr val="C00000"/>
                    </a:solidFill>
                  </a:rPr>
                  <a:t>exclusively </a:t>
                </a:r>
                <a:r>
                  <a:rPr lang="en-US" dirty="0"/>
                  <a:t>prime numbers</a:t>
                </a:r>
              </a:p>
              <a:p>
                <a:r>
                  <a:rPr lang="en-US" dirty="0"/>
                  <a:t>Moreover, this representation is </a:t>
                </a:r>
                <a:r>
                  <a:rPr lang="en-US" b="1" i="1" dirty="0"/>
                  <a:t>unique</a:t>
                </a:r>
                <a:r>
                  <a:rPr lang="en-US" dirty="0"/>
                  <a:t>, up to re-ordering of the individual factors in the product! For 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15</m:t>
                    </m:r>
                    <m:r>
                      <a:rPr 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×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5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1400</m:t>
                    </m:r>
                    <m:r>
                      <a:rPr lang="en-US" i="1" dirty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 dirty="0">
                        <a:solidFill>
                          <a:srgbClr val="7030A0"/>
                        </a:solidFill>
                        <a:latin typeface="Cambria Math" charset="0"/>
                      </a:rPr>
                      <m:t>×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404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Here’s some more!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Let’s prove the following claims </a:t>
            </a:r>
            <a:r>
              <a:rPr lang="en-US" b="1" dirty="0"/>
              <a:t>true</a:t>
            </a:r>
            <a:r>
              <a:rPr lang="en-US" dirty="0"/>
              <a:t>: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FF"/>
                </a:solidFill>
              </a:rPr>
              <a:t>The square of an odd integer is also odd.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2906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Unique Prime Factorization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Every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9F0D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≥2</m:t>
                        </m:r>
                      </m:sup>
                    </m:sSup>
                  </m:oMath>
                </a14:m>
                <a:r>
                  <a:rPr lang="en-US" dirty="0"/>
                  <a:t> can be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uniquely </a:t>
                </a:r>
                <a:r>
                  <a:rPr lang="en-US" dirty="0"/>
                  <a:t>factored into a product of prime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like so:</a:t>
                </a:r>
              </a:p>
              <a:p>
                <a:pPr algn="ctr"/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⋅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⋅…⋅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ℕ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&gt;0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endParaRPr lang="en-US" dirty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8712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Unique Prime Factorization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Every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9F0D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≥2</m:t>
                        </m:r>
                      </m:sup>
                    </m:sSup>
                  </m:oMath>
                </a14:m>
                <a:r>
                  <a:rPr lang="en-US" dirty="0"/>
                  <a:t> can be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uniquely </a:t>
                </a:r>
                <a:r>
                  <a:rPr lang="en-US" dirty="0"/>
                  <a:t>factored into a product of prime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like so:</a:t>
                </a:r>
              </a:p>
              <a:p>
                <a:pPr algn="ctr"/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⋅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⋅…⋅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ℕ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&gt;0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endParaRPr lang="en-US" dirty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Proving 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existence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easy 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7617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Unique Prime Factorization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Every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9F0D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≥2</m:t>
                        </m:r>
                      </m:sup>
                    </m:sSup>
                  </m:oMath>
                </a14:m>
                <a:r>
                  <a:rPr lang="en-US" dirty="0"/>
                  <a:t> can be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uniquely </a:t>
                </a:r>
                <a:r>
                  <a:rPr lang="en-US" dirty="0"/>
                  <a:t>factored into a product of prime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like so:</a:t>
                </a:r>
              </a:p>
              <a:p>
                <a:pPr algn="ctr"/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⋅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⋅…⋅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ℕ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&gt;0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endParaRPr lang="en-US" dirty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Proving 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existence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easy (and we will do it)</a:t>
                </a:r>
              </a:p>
              <a:p>
                <a:r>
                  <a:rPr lang="en-US" dirty="0"/>
                  <a:t>Proving </a:t>
                </a:r>
                <a:r>
                  <a:rPr lang="en-US" dirty="0">
                    <a:solidFill>
                      <a:schemeClr val="accent6"/>
                    </a:solidFill>
                  </a:rPr>
                  <a:t>uniqueness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6"/>
                    </a:solidFill>
                  </a:rPr>
                  <a:t>harder (and maybe we ask it in an exam)</a:t>
                </a:r>
              </a:p>
              <a:p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15539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 of “uniqueness”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3242" y="1825625"/>
                <a:ext cx="10880558" cy="4351338"/>
              </a:xfrm>
            </p:spPr>
            <p:txBody>
              <a:bodyPr/>
              <a:lstStyle/>
              <a:p>
                <a:r>
                  <a:rPr lang="en-US" dirty="0"/>
                  <a:t>By “uniqueness” we mean that the product is unique </a:t>
                </a:r>
                <a:r>
                  <a:rPr lang="en-US" dirty="0">
                    <a:solidFill>
                      <a:schemeClr val="accent2"/>
                    </a:solidFill>
                  </a:rPr>
                  <a:t>up to reordering of the factors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.</a:t>
                </a:r>
              </a:p>
              <a:p>
                <a:r>
                  <a:rPr lang="en-US" dirty="0"/>
                  <a:t>Examples: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charset="0"/>
                      </a:rPr>
                      <m:t>30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  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 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5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5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 ×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7030A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3"/>
                        </a:solidFill>
                        <a:latin typeface="Cambria Math" charset="0"/>
                      </a:rPr>
                      <m:t>88</m:t>
                    </m:r>
                    <m:r>
                      <a:rPr lang="en-US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charset="0"/>
                      </a:rPr>
                      <m:t>  × 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11</m:t>
                        </m:r>
                      </m:e>
                      <m:sup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11</m:t>
                        </m:r>
                      </m:e>
                      <m:sup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× 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charset="0"/>
                      </a:rPr>
                      <m:t>1026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 ×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 ×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19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×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19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 3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19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rgbClr val="FF00FF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rgbClr val="FF00FF"/>
                        </a:solidFill>
                        <a:latin typeface="Cambria Math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19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solidFill>
                          <a:srgbClr val="FF00FF"/>
                        </a:solidFill>
                        <a:latin typeface="Cambria Math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242" y="1825625"/>
                <a:ext cx="10880558" cy="4351338"/>
              </a:xfrm>
              <a:blipFill>
                <a:blip r:embed="rId2"/>
                <a:stretch>
                  <a:fillRect l="-1008" t="-2241" r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5142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01C262-D436-0F44-B074-C46A4F04010F}"/>
              </a:ext>
            </a:extLst>
          </p:cNvPr>
          <p:cNvSpPr/>
          <p:nvPr/>
        </p:nvSpPr>
        <p:spPr>
          <a:xfrm>
            <a:off x="3156559" y="2004164"/>
            <a:ext cx="6037545" cy="413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/>
              <a:t>Time to solve our lemma problem!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734" y="1515649"/>
                <a:ext cx="11966531" cy="51733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Proof (by contraposition): We prove </a:t>
                </a:r>
                <a:r>
                  <a:rPr lang="en-US" dirty="0">
                    <a:solidFill>
                      <a:schemeClr val="tx1"/>
                    </a:solidFill>
                  </a:rPr>
                  <a:t>that:</a:t>
                </a:r>
              </a:p>
              <a:p>
                <a:pPr marL="0" indent="0" algn="ctr">
                  <a:buNone/>
                </a:pP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if</a:t>
                </a:r>
                <a:r>
                  <a:rPr lang="en-US" sz="2200" i="1" dirty="0">
                    <a:solidFill>
                      <a:srgbClr val="FF7DF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7DF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>
                        <a:solidFill>
                          <a:srgbClr val="FF7DF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i="1" dirty="0">
                    <a:solidFill>
                      <a:srgbClr val="FF7DF1"/>
                    </a:solidFill>
                  </a:rPr>
                  <a:t>is not a multiple of 5,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then</a:t>
                </a:r>
                <a:r>
                  <a:rPr lang="en-US" sz="2200" i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i="1" dirty="0">
                    <a:solidFill>
                      <a:srgbClr val="0070C0"/>
                    </a:solidFill>
                  </a:rPr>
                  <a:t> isn’t one either. </a:t>
                </a:r>
                <a:endParaRPr lang="en-US" i="1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7DF1"/>
                    </a:solidFill>
                  </a:rPr>
                  <a:t>is </a:t>
                </a:r>
                <a:r>
                  <a:rPr lang="en-US" b="1" dirty="0">
                    <a:solidFill>
                      <a:srgbClr val="FF7DF1"/>
                    </a:solidFill>
                  </a:rPr>
                  <a:t>not</a:t>
                </a:r>
                <a:r>
                  <a:rPr lang="en-US" dirty="0">
                    <a:solidFill>
                      <a:srgbClr val="FF7DF1"/>
                    </a:solidFill>
                  </a:rPr>
                  <a:t> a multiple of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Then, there exists a unique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can be written in one of 4 ways: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+1=5</m:t>
                    </m:r>
                    <m:groupChr>
                      <m:groupChrPr>
                        <m:chr m:val="⏟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+4=5(5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groupChr>
                      <m:groupChrPr>
                        <m:chr m:val="⏟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=5(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)+4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groupChr>
                      <m:groupChrPr>
                        <m:chr m:val="⏟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=5(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not multiple of 5 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So, in all possible cases, we found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not a multiple of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Done.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734" y="1515649"/>
                <a:ext cx="11966531" cy="5173331"/>
              </a:xfrm>
              <a:blipFill>
                <a:blip r:embed="rId3"/>
                <a:stretch>
                  <a:fillRect l="-916" t="-2005" r="-458" b="-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BD6702-7377-3B43-A0B1-13307167504B}"/>
                  </a:ext>
                </a:extLst>
              </p:cNvPr>
              <p:cNvSpPr/>
              <p:nvPr/>
            </p:nvSpPr>
            <p:spPr>
              <a:xfrm>
                <a:off x="6376059" y="3641750"/>
                <a:ext cx="8418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BD6702-7377-3B43-A0B1-133071675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059" y="3641750"/>
                <a:ext cx="8418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C577D-E3E5-6042-9649-5B12220D13A0}"/>
                  </a:ext>
                </a:extLst>
              </p:cNvPr>
              <p:cNvSpPr txBox="1"/>
              <p:nvPr/>
            </p:nvSpPr>
            <p:spPr>
              <a:xfrm>
                <a:off x="5435703" y="4757021"/>
                <a:ext cx="38895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5+4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C577D-E3E5-6042-9649-5B12220D1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703" y="4757021"/>
                <a:ext cx="388953" cy="184666"/>
              </a:xfrm>
              <a:prstGeom prst="rect">
                <a:avLst/>
              </a:prstGeom>
              <a:blipFill>
                <a:blip r:embed="rId5"/>
                <a:stretch>
                  <a:fillRect l="-11111" r="-11111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B33D73-F1A2-EF43-AF2A-05D09B04DE4F}"/>
                  </a:ext>
                </a:extLst>
              </p:cNvPr>
              <p:cNvSpPr txBox="1"/>
              <p:nvPr/>
            </p:nvSpPr>
            <p:spPr>
              <a:xfrm>
                <a:off x="5378870" y="5488859"/>
                <a:ext cx="61600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3∗5+1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B33D73-F1A2-EF43-AF2A-05D09B04D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70" y="5488859"/>
                <a:ext cx="616001" cy="184666"/>
              </a:xfrm>
              <a:prstGeom prst="rect">
                <a:avLst/>
              </a:prstGeom>
              <a:blipFill>
                <a:blip r:embed="rId6"/>
                <a:stretch>
                  <a:fillRect l="-5941" r="-5941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1D3B0EF-21E7-4529-B21E-A22BA535FF37}"/>
              </a:ext>
            </a:extLst>
          </p:cNvPr>
          <p:cNvSpPr/>
          <p:nvPr/>
        </p:nvSpPr>
        <p:spPr>
          <a:xfrm>
            <a:off x="975930" y="2467299"/>
            <a:ext cx="9697452" cy="3946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What if 5 were 101? How can we avoid 100 different cases?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8686508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01C262-D436-0F44-B074-C46A4F04010F}"/>
              </a:ext>
            </a:extLst>
          </p:cNvPr>
          <p:cNvSpPr/>
          <p:nvPr/>
        </p:nvSpPr>
        <p:spPr>
          <a:xfrm>
            <a:off x="3156559" y="2004164"/>
            <a:ext cx="6037545" cy="413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/>
              <a:t>Time to solve our lemma problem!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734" y="1515649"/>
                <a:ext cx="11966531" cy="51733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Proof (by contraposition): We prove </a:t>
                </a:r>
                <a:r>
                  <a:rPr lang="en-US" dirty="0">
                    <a:solidFill>
                      <a:schemeClr val="tx1"/>
                    </a:solidFill>
                  </a:rPr>
                  <a:t>that:</a:t>
                </a:r>
              </a:p>
              <a:p>
                <a:pPr marL="0" indent="0" algn="ctr">
                  <a:buNone/>
                </a:pP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if</a:t>
                </a:r>
                <a:r>
                  <a:rPr lang="en-US" sz="2200" i="1" dirty="0">
                    <a:solidFill>
                      <a:srgbClr val="FF7DF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7DF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>
                        <a:solidFill>
                          <a:srgbClr val="FF7DF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i="1" dirty="0">
                    <a:solidFill>
                      <a:srgbClr val="FF7DF1"/>
                    </a:solidFill>
                  </a:rPr>
                  <a:t>is not a multiple of 5, </a:t>
                </a:r>
                <a:r>
                  <a:rPr lang="en-US" sz="2200" i="1" dirty="0">
                    <a:solidFill>
                      <a:srgbClr val="FF0000"/>
                    </a:solidFill>
                  </a:rPr>
                  <a:t>then</a:t>
                </a:r>
                <a:r>
                  <a:rPr lang="en-US" sz="2200" i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i="1" dirty="0">
                    <a:solidFill>
                      <a:srgbClr val="0070C0"/>
                    </a:solidFill>
                  </a:rPr>
                  <a:t> isn’t one either. </a:t>
                </a:r>
                <a:endParaRPr lang="en-US" i="1" dirty="0">
                  <a:solidFill>
                    <a:srgbClr val="0070C0"/>
                  </a:solidFill>
                </a:endParaRP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Suppose that the UPF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⋅…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not</a:t>
                </a:r>
                <a:r>
                  <a:rPr lang="en-US" dirty="0"/>
                  <a:t> a multiple of 5, and 5 is prime, 5 is </a:t>
                </a:r>
                <a:r>
                  <a:rPr lang="en-US" b="1" dirty="0"/>
                  <a:t>not </a:t>
                </a:r>
                <a:r>
                  <a:rPr lang="en-US" dirty="0"/>
                  <a:t>one of those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dirty="0"/>
                  <a:t>Then, UPF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⋅…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bSup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already know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not</a:t>
                </a:r>
                <a:r>
                  <a:rPr lang="en-US" dirty="0"/>
                  <a:t> one of those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so it’s also </a:t>
                </a:r>
                <a:r>
                  <a:rPr lang="en-US" b="1" dirty="0"/>
                  <a:t>not</a:t>
                </a:r>
                <a:r>
                  <a:rPr lang="en-US" dirty="0"/>
                  <a:t> in the UPFT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 does </a:t>
                </a:r>
                <a:r>
                  <a:rPr lang="en-US" b="1" dirty="0"/>
                  <a:t>not</a:t>
                </a:r>
                <a:r>
                  <a:rPr lang="en-US" dirty="0"/>
                  <a:t> divide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!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019FD-26A6-0C42-B084-1A087EBFB3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734" y="1515649"/>
                <a:ext cx="11966531" cy="5173331"/>
              </a:xfrm>
              <a:blipFill>
                <a:blip r:embed="rId3"/>
                <a:stretch>
                  <a:fillRect l="-916" t="-2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8406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Another necessary lemma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41" t="-223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9"/>
          <p:cNvSpPr/>
          <p:nvPr/>
        </p:nvSpPr>
        <p:spPr>
          <a:xfrm>
            <a:off x="3137095" y="1825625"/>
            <a:ext cx="393896" cy="453341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9" name="Google Shape;209;p29"/>
          <p:cNvCxnSpPr/>
          <p:nvPr/>
        </p:nvCxnSpPr>
        <p:spPr>
          <a:xfrm rot="10800000" flipH="1">
            <a:off x="3545058" y="1690688"/>
            <a:ext cx="239151" cy="27878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0" name="Google Shape;210;p29"/>
          <p:cNvSpPr txBox="1"/>
          <p:nvPr/>
        </p:nvSpPr>
        <p:spPr>
          <a:xfrm>
            <a:off x="3664633" y="1388825"/>
            <a:ext cx="15474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Set of primes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09539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Another necessary lemma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0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1077135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933" t="-223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0"/>
          <p:cNvSpPr/>
          <p:nvPr/>
        </p:nvSpPr>
        <p:spPr>
          <a:xfrm>
            <a:off x="3137095" y="1825625"/>
            <a:ext cx="393896" cy="453341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" name="Google Shape;218;p30"/>
          <p:cNvCxnSpPr/>
          <p:nvPr/>
        </p:nvCxnSpPr>
        <p:spPr>
          <a:xfrm rot="10800000" flipH="1">
            <a:off x="3545058" y="1690688"/>
            <a:ext cx="239151" cy="27878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9" name="Google Shape;219;p30"/>
          <p:cNvSpPr txBox="1"/>
          <p:nvPr/>
        </p:nvSpPr>
        <p:spPr>
          <a:xfrm>
            <a:off x="3664633" y="1388825"/>
            <a:ext cx="15474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Set of primes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6023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Infinity of primes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41" t="-223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9312" y="166688"/>
            <a:ext cx="1341120" cy="15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3852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Infinity of primes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214" t="-223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9312" y="166688"/>
            <a:ext cx="1341120" cy="15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3295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17500</TotalTime>
  <Words>6805</Words>
  <Application>Microsoft Office PowerPoint</Application>
  <PresentationFormat>Widescreen</PresentationFormat>
  <Paragraphs>720</Paragraphs>
  <Slides>100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5" baseType="lpstr">
      <vt:lpstr>Calibri Light</vt:lpstr>
      <vt:lpstr>Arial</vt:lpstr>
      <vt:lpstr>Calibri</vt:lpstr>
      <vt:lpstr>Cambria Math</vt:lpstr>
      <vt:lpstr>Office Theme</vt:lpstr>
      <vt:lpstr>Techniques of proof  Proving universal / Existential statements true or false Direct and indirect proof strategies</vt:lpstr>
      <vt:lpstr>Basic definitions:Parity</vt:lpstr>
      <vt:lpstr>Arguing the positive: Universal Statements</vt:lpstr>
      <vt:lpstr>Arguing the positive: Universal Statements</vt:lpstr>
      <vt:lpstr>Arguing the positive: Universal Statements</vt:lpstr>
      <vt:lpstr>Proof, verbal style</vt:lpstr>
      <vt:lpstr>Proof, symbolic style</vt:lpstr>
      <vt:lpstr>Proof, mixed</vt:lpstr>
      <vt:lpstr>Here’s some more!</vt:lpstr>
      <vt:lpstr>Here’s some more!</vt:lpstr>
      <vt:lpstr>Here’s some more!</vt:lpstr>
      <vt:lpstr>Here’s some more!</vt:lpstr>
      <vt:lpstr>Here’s some more!</vt:lpstr>
      <vt:lpstr>Arguing the negative: counter-example</vt:lpstr>
      <vt:lpstr>Arguing the negative: counter-example</vt:lpstr>
      <vt:lpstr>Arguing the negative: counter-example</vt:lpstr>
      <vt:lpstr>Arguing the negative: counter-example</vt:lpstr>
      <vt:lpstr>Arguing the affirmative of existential statements</vt:lpstr>
      <vt:lpstr>Our first constructive proof</vt:lpstr>
      <vt:lpstr>Proof</vt:lpstr>
      <vt:lpstr>Your turn, class!</vt:lpstr>
      <vt:lpstr>Your turn, class!</vt:lpstr>
      <vt:lpstr>Existential statements for you!</vt:lpstr>
      <vt:lpstr>Existential statements for you!</vt:lpstr>
      <vt:lpstr>Existential statements for you!</vt:lpstr>
      <vt:lpstr>Existential statements for you!</vt:lpstr>
      <vt:lpstr>Our first non-constructive proof</vt:lpstr>
      <vt:lpstr>Our first non-constructive proof</vt:lpstr>
      <vt:lpstr>Our first non-constructive proof</vt:lpstr>
      <vt:lpstr>Our first non-constructive proof</vt:lpstr>
      <vt:lpstr>Indirect Proofs of Number Theory</vt:lpstr>
      <vt:lpstr>Proof by contraposition</vt:lpstr>
      <vt:lpstr>Examples</vt:lpstr>
      <vt:lpstr>Examples</vt:lpstr>
      <vt:lpstr>Examples</vt:lpstr>
      <vt:lpstr>Examples</vt:lpstr>
      <vt:lpstr>Proof that  (∀a∈Z)[ (a odd)⇒〖(a〗^2  odd )]</vt:lpstr>
      <vt:lpstr>Another example</vt:lpstr>
      <vt:lpstr>Another example</vt:lpstr>
      <vt:lpstr>Another example</vt:lpstr>
      <vt:lpstr>Another example</vt:lpstr>
      <vt:lpstr>Proof by contradiction</vt:lpstr>
      <vt:lpstr>Proof by contradiction</vt:lpstr>
      <vt:lpstr>Proof by contradiction</vt:lpstr>
      <vt:lpstr>Proof by contradiction</vt:lpstr>
      <vt:lpstr>Proof by contradiction</vt:lpstr>
      <vt:lpstr>Proof by contradiction</vt:lpstr>
      <vt:lpstr>Proof by contradiction</vt:lpstr>
      <vt:lpstr>Another</vt:lpstr>
      <vt:lpstr>Another</vt:lpstr>
      <vt:lpstr>Another</vt:lpstr>
      <vt:lpstr>Another</vt:lpstr>
      <vt:lpstr>Another</vt:lpstr>
      <vt:lpstr>Another</vt:lpstr>
      <vt:lpstr>Another</vt:lpstr>
      <vt:lpstr>Another</vt:lpstr>
      <vt:lpstr>Your turn!</vt:lpstr>
      <vt:lpstr>Reminders / Your Concerns</vt:lpstr>
      <vt:lpstr>A historical proof by contradiction: √2 is irrational</vt:lpstr>
      <vt:lpstr>A historical proof by contradiction: √2 is irrational</vt:lpstr>
      <vt:lpstr>A historical proof by contradiction: √2 is irrational</vt:lpstr>
      <vt:lpstr>A historical proof by contradiction: √2 is irrational</vt:lpstr>
      <vt:lpstr>A historical proof by contradiction: √2 is irrational</vt:lpstr>
      <vt:lpstr>A historical proof by contradiction: √2 is irrational</vt:lpstr>
      <vt:lpstr>A historical proof by contradiction: √2 is irrational</vt:lpstr>
      <vt:lpstr>A historical proof by contradiction: √2 is irrational</vt:lpstr>
      <vt:lpstr>A historical proof by contradiction: √2 is irrational</vt:lpstr>
      <vt:lpstr>A historical proof by contradiction: √2 is irrational</vt:lpstr>
      <vt:lpstr>Proof of a lemma</vt:lpstr>
      <vt:lpstr>Proof of lemma</vt:lpstr>
      <vt:lpstr>Proof of lemma</vt:lpstr>
      <vt:lpstr>Proof of lemma</vt:lpstr>
      <vt:lpstr>Proof of lemma</vt:lpstr>
      <vt:lpstr>Proof of lemma</vt:lpstr>
      <vt:lpstr>Proof of lemma</vt:lpstr>
      <vt:lpstr>Proof of lemma</vt:lpstr>
      <vt:lpstr>Proof of lemma</vt:lpstr>
      <vt:lpstr>Proof of lemma</vt:lpstr>
      <vt:lpstr>Proof of lemma</vt:lpstr>
      <vt:lpstr>Proof of lemma</vt:lpstr>
      <vt:lpstr>Adjustment: Proof that √5 is irrational</vt:lpstr>
      <vt:lpstr>Proof of √7∉Q with Euclidean Argument</vt:lpstr>
      <vt:lpstr>Proof that √4 is irrational (???)</vt:lpstr>
      <vt:lpstr>Exercise</vt:lpstr>
      <vt:lpstr>Exercise</vt:lpstr>
      <vt:lpstr>Exercise</vt:lpstr>
      <vt:lpstr>Exercise</vt:lpstr>
      <vt:lpstr>A result</vt:lpstr>
      <vt:lpstr>A result</vt:lpstr>
      <vt:lpstr>Unique Prime Factorization Theorem</vt:lpstr>
      <vt:lpstr>Unique Prime Factorization Theorem</vt:lpstr>
      <vt:lpstr>Unique Prime Factorization Theorem</vt:lpstr>
      <vt:lpstr>Examples of “uniqueness”</vt:lpstr>
      <vt:lpstr>Time to solve our lemma problem!</vt:lpstr>
      <vt:lpstr>Time to solve our lemma problem!</vt:lpstr>
      <vt:lpstr>Another necessary lemma</vt:lpstr>
      <vt:lpstr>Another necessary lemma</vt:lpstr>
      <vt:lpstr>Infinity of primes</vt:lpstr>
      <vt:lpstr>Infinity of primes</vt:lpstr>
      <vt:lpstr>Infinity of primes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Arguing the affirmative</dc:title>
  <dc:creator>Jason Filippou</dc:creator>
  <cp:lastModifiedBy>Jason Filippou</cp:lastModifiedBy>
  <cp:revision>247</cp:revision>
  <cp:lastPrinted>2019-09-19T18:00:57Z</cp:lastPrinted>
  <dcterms:created xsi:type="dcterms:W3CDTF">2016-09-20T03:13:23Z</dcterms:created>
  <dcterms:modified xsi:type="dcterms:W3CDTF">2021-04-11T17:35:05Z</dcterms:modified>
</cp:coreProperties>
</file>